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2" r:id="rId1"/>
    <p:sldMasterId id="2147483808" r:id="rId2"/>
    <p:sldMasterId id="2147483818" r:id="rId3"/>
    <p:sldMasterId id="2147483820" r:id="rId4"/>
    <p:sldMasterId id="2147483824" r:id="rId5"/>
    <p:sldMasterId id="2147483867" r:id="rId6"/>
    <p:sldMasterId id="2147483869" r:id="rId7"/>
    <p:sldMasterId id="2147483892" r:id="rId8"/>
  </p:sldMasterIdLst>
  <p:notesMasterIdLst>
    <p:notesMasterId r:id="rId14"/>
  </p:notesMasterIdLst>
  <p:handoutMasterIdLst>
    <p:handoutMasterId r:id="rId15"/>
  </p:handoutMasterIdLst>
  <p:sldIdLst>
    <p:sldId id="846" r:id="rId9"/>
    <p:sldId id="346" r:id="rId10"/>
    <p:sldId id="347" r:id="rId11"/>
    <p:sldId id="348" r:id="rId12"/>
    <p:sldId id="349" r:id="rId13"/>
  </p:sldIdLst>
  <p:sldSz cx="9144000" cy="6858000" type="screen4x3"/>
  <p:notesSz cx="7102475" cy="10233025"/>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FF"/>
    <a:srgbClr val="FFFF99"/>
    <a:srgbClr val="9BDFF7"/>
    <a:srgbClr val="8BD9F5"/>
    <a:srgbClr val="68CEF2"/>
    <a:srgbClr val="4087C8"/>
    <a:srgbClr val="413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3" autoAdjust="0"/>
    <p:restoredTop sz="93804" autoAdjust="0"/>
  </p:normalViewPr>
  <p:slideViewPr>
    <p:cSldViewPr>
      <p:cViewPr varScale="1">
        <p:scale>
          <a:sx n="113" d="100"/>
          <a:sy n="113" d="100"/>
        </p:scale>
        <p:origin x="1584" y="96"/>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10" y="90"/>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2.xml" Type="http://schemas.openxmlformats.org/officeDocument/2006/relationships/slide"/><Relationship Id="rId11" Target="slides/slide3.xml" Type="http://schemas.openxmlformats.org/officeDocument/2006/relationships/slide"/><Relationship Id="rId12" Target="slides/slide4.xml" Type="http://schemas.openxmlformats.org/officeDocument/2006/relationships/slide"/><Relationship Id="rId13" Target="slides/slide5.xml" Type="http://schemas.openxmlformats.org/officeDocument/2006/relationships/slide"/><Relationship Id="rId14" Target="notesMasters/notesMaster1.xml" Type="http://schemas.openxmlformats.org/officeDocument/2006/relationships/notesMaster"/><Relationship Id="rId15" Target="handoutMasters/handoutMaster1.xml" Type="http://schemas.openxmlformats.org/officeDocument/2006/relationships/handoutMaster"/><Relationship Id="rId16" Target="commentAuthors.xml" Type="http://schemas.openxmlformats.org/officeDocument/2006/relationships/commentAuthors"/><Relationship Id="rId17" Target="presProps.xml" Type="http://schemas.openxmlformats.org/officeDocument/2006/relationships/presProps"/><Relationship Id="rId18" Target="viewProps.xml" Type="http://schemas.openxmlformats.org/officeDocument/2006/relationships/viewProps"/><Relationship Id="rId19" Target="theme/theme1.xml" Type="http://schemas.openxmlformats.org/officeDocument/2006/relationships/theme"/><Relationship Id="rId2" Target="slideMasters/slideMaster2.xml" Type="http://schemas.openxmlformats.org/officeDocument/2006/relationships/slideMaster"/><Relationship Id="rId20"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s/slide1.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10.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353" cy="513709"/>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2448" y="0"/>
            <a:ext cx="3078352" cy="513709"/>
          </a:xfrm>
          <a:prstGeom prst="rect">
            <a:avLst/>
          </a:prstGeom>
        </p:spPr>
        <p:txBody>
          <a:bodyPr vert="horz" lIns="95473" tIns="47736" rIns="95473" bIns="47736" rtlCol="0"/>
          <a:lstStyle>
            <a:lvl1pPr algn="r">
              <a:defRPr sz="1300"/>
            </a:lvl1pPr>
          </a:lstStyle>
          <a:p>
            <a:fld id="{8A4FAE83-6876-449D-BCCE-496EC707688A}" type="datetimeFigureOut">
              <a:rPr kumimoji="1" lang="ja-JP" altLang="en-US" smtClean="0"/>
              <a:t>2025/4/10</a:t>
            </a:fld>
            <a:endParaRPr kumimoji="1" lang="ja-JP" altLang="en-US"/>
          </a:p>
        </p:txBody>
      </p:sp>
      <p:sp>
        <p:nvSpPr>
          <p:cNvPr id="4" name="フッター プレースホルダー 3"/>
          <p:cNvSpPr>
            <a:spLocks noGrp="1"/>
          </p:cNvSpPr>
          <p:nvPr>
            <p:ph type="ftr" sz="quarter" idx="2"/>
          </p:nvPr>
        </p:nvSpPr>
        <p:spPr>
          <a:xfrm>
            <a:off x="1" y="9719316"/>
            <a:ext cx="3078353" cy="513709"/>
          </a:xfrm>
          <a:prstGeom prst="rect">
            <a:avLst/>
          </a:prstGeom>
        </p:spPr>
        <p:txBody>
          <a:bodyPr vert="horz" lIns="95473" tIns="47736" rIns="95473" bIns="47736"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2448" y="9719316"/>
            <a:ext cx="3078352" cy="513709"/>
          </a:xfrm>
          <a:prstGeom prst="rect">
            <a:avLst/>
          </a:prstGeom>
        </p:spPr>
        <p:txBody>
          <a:bodyPr vert="horz" lIns="95473" tIns="47736" rIns="95473" bIns="47736" rtlCol="0" anchor="b"/>
          <a:lstStyle>
            <a:lvl1pPr algn="r">
              <a:defRPr sz="13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9.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353" cy="513709"/>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2448" y="0"/>
            <a:ext cx="3078352" cy="513709"/>
          </a:xfrm>
          <a:prstGeom prst="rect">
            <a:avLst/>
          </a:prstGeom>
        </p:spPr>
        <p:txBody>
          <a:bodyPr vert="horz" lIns="95473" tIns="47736" rIns="95473" bIns="47736" rtlCol="0"/>
          <a:lstStyle>
            <a:lvl1pPr algn="r">
              <a:defRPr sz="1300"/>
            </a:lvl1pPr>
          </a:lstStyle>
          <a:p>
            <a:fld id="{0AC30D34-39EC-4333-89A4-48E429B38CE2}" type="datetimeFigureOut">
              <a:rPr kumimoji="1" lang="ja-JP" altLang="en-US" smtClean="0"/>
              <a:t>2025/4/10</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09746" y="4924695"/>
            <a:ext cx="5682984" cy="4028996"/>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316"/>
            <a:ext cx="3078353" cy="513709"/>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2448" y="9719316"/>
            <a:ext cx="3078352" cy="513709"/>
          </a:xfrm>
          <a:prstGeom prst="rect">
            <a:avLst/>
          </a:prstGeom>
        </p:spPr>
        <p:txBody>
          <a:bodyPr vert="horz" lIns="95473" tIns="47736" rIns="95473" bIns="47736" rtlCol="0" anchor="b"/>
          <a:lstStyle>
            <a:lvl1pPr algn="r">
              <a:defRPr sz="13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95">
              <a:defRPr/>
            </a:pPr>
            <a:endParaRPr kumimoji="1" lang="ja-JP" altLang="en-US" dirty="0"/>
          </a:p>
        </p:txBody>
      </p:sp>
    </p:spTree>
    <p:extLst>
      <p:ext uri="{BB962C8B-B14F-4D97-AF65-F5344CB8AC3E}">
        <p14:creationId xmlns:p14="http://schemas.microsoft.com/office/powerpoint/2010/main" val="359594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28123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95">
              <a:defRPr/>
            </a:pPr>
            <a:endParaRPr lang="ja-JP" altLang="en-US" dirty="0"/>
          </a:p>
        </p:txBody>
      </p:sp>
    </p:spTree>
    <p:extLst>
      <p:ext uri="{BB962C8B-B14F-4D97-AF65-F5344CB8AC3E}">
        <p14:creationId xmlns:p14="http://schemas.microsoft.com/office/powerpoint/2010/main" val="31797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3419217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38626" name="Rectangle 2"/>
          <p:cNvSpPr>
            <a:spLocks noGrp="1" noChangeArrowheads="1"/>
          </p:cNvSpPr>
          <p:nvPr>
            <p:ph type="ctrTitle"/>
          </p:nvPr>
        </p:nvSpPr>
        <p:spPr>
          <a:xfrm>
            <a:off x="1619512" y="2133610"/>
            <a:ext cx="7524490" cy="1470025"/>
          </a:xfrm>
        </p:spPr>
        <p:txBody>
          <a:bodyPr/>
          <a:lstStyle>
            <a:lvl1pPr>
              <a:defRPr sz="2140"/>
            </a:lvl1pPr>
          </a:lstStyle>
          <a:p>
            <a:r>
              <a:rPr lang="ja-JP" altLang="en-US"/>
              <a:t>マスタ タイトルの書式設定</a:t>
            </a:r>
          </a:p>
        </p:txBody>
      </p:sp>
    </p:spTree>
    <p:extLst>
      <p:ext uri="{BB962C8B-B14F-4D97-AF65-F5344CB8AC3E}">
        <p14:creationId xmlns:p14="http://schemas.microsoft.com/office/powerpoint/2010/main" val="308591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CF9EA3C2-3C1F-4098-9149-EE8FD7BED113}" type="slidenum">
              <a:rPr lang="en-US" altLang="ja-JP" smtClean="0">
                <a:solidFill>
                  <a:prstClr val="black"/>
                </a:solidFill>
              </a:rPr>
              <a:pPr defTabSz="779137">
                <a:defRPr/>
              </a:pPr>
              <a:t>‹#›</a:t>
            </a:fld>
            <a:endParaRPr lang="en-US" altLang="ja-JP">
              <a:solidFill>
                <a:prstClr val="black"/>
              </a:solidFill>
            </a:endParaRPr>
          </a:p>
        </p:txBody>
      </p:sp>
    </p:spTree>
    <p:extLst>
      <p:ext uri="{BB962C8B-B14F-4D97-AF65-F5344CB8AC3E}">
        <p14:creationId xmlns:p14="http://schemas.microsoft.com/office/powerpoint/2010/main" val="64543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F64EEF33-579C-495E-B5CB-148835F00184}" type="slidenum">
              <a:rPr lang="en-US" altLang="ja-JP" smtClean="0">
                <a:solidFill>
                  <a:srgbClr val="000000"/>
                </a:solidFill>
              </a:rPr>
              <a:pPr defTabSz="779137">
                <a:defRPr/>
              </a:pPr>
              <a:t>‹#›</a:t>
            </a:fld>
            <a:endParaRPr lang="en-US" altLang="ja-JP" dirty="0">
              <a:solidFill>
                <a:srgbClr val="000000"/>
              </a:solidFill>
            </a:endParaRPr>
          </a:p>
        </p:txBody>
      </p:sp>
    </p:spTree>
    <p:extLst>
      <p:ext uri="{BB962C8B-B14F-4D97-AF65-F5344CB8AC3E}">
        <p14:creationId xmlns:p14="http://schemas.microsoft.com/office/powerpoint/2010/main" val="370451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8501064" y="6492879"/>
            <a:ext cx="642937" cy="365125"/>
          </a:xfrm>
        </p:spPr>
        <p:txBody>
          <a:bodyPr/>
          <a:lstStyle>
            <a:lvl1pPr algn="ctr">
              <a:defRPr sz="1534" b="1"/>
            </a:lvl1pPr>
          </a:lstStyle>
          <a:p>
            <a:pPr defTabSz="779137">
              <a:defRPr/>
            </a:pPr>
            <a:fld id="{64CC2E98-4607-4559-9316-71B46B2B1330}" type="slidenum">
              <a:rPr lang="en-US" altLang="ja-JP" smtClean="0">
                <a:solidFill>
                  <a:prstClr val="black">
                    <a:tint val="75000"/>
                  </a:prstClr>
                </a:solidFill>
              </a:rPr>
              <a:pPr defTabSz="779137">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0708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xfrm>
            <a:off x="7086600" y="6492878"/>
            <a:ext cx="2057400" cy="365125"/>
          </a:xfrm>
          <a:ln/>
        </p:spPr>
        <p:txBody>
          <a:bodyPr/>
          <a:lstStyle>
            <a:lvl1pPr>
              <a:defRPr sz="1704"/>
            </a:lvl1pPr>
          </a:lstStyle>
          <a:p>
            <a:pPr defTabSz="779137">
              <a:defRPr/>
            </a:pPr>
            <a:endParaRPr lang="en-US" altLang="ja-JP" dirty="0">
              <a:solidFill>
                <a:prstClr val="black"/>
              </a:solidFill>
            </a:endParaRPr>
          </a:p>
        </p:txBody>
      </p:sp>
    </p:spTree>
    <p:extLst>
      <p:ext uri="{BB962C8B-B14F-4D97-AF65-F5344CB8AC3E}">
        <p14:creationId xmlns:p14="http://schemas.microsoft.com/office/powerpoint/2010/main" val="902622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Tree>
    <p:extLst>
      <p:ext uri="{BB962C8B-B14F-4D97-AF65-F5344CB8AC3E}">
        <p14:creationId xmlns:p14="http://schemas.microsoft.com/office/powerpoint/2010/main" val="3286446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8"/>
          <p:cNvSpPr>
            <a:spLocks noChangeArrowheads="1"/>
          </p:cNvSpPr>
          <p:nvPr/>
        </p:nvSpPr>
        <p:spPr bwMode="auto">
          <a:xfrm>
            <a:off x="823868" y="3284626"/>
            <a:ext cx="8307693" cy="73025"/>
          </a:xfrm>
          <a:prstGeom prst="rect">
            <a:avLst/>
          </a:prstGeom>
          <a:solidFill>
            <a:srgbClr val="0066CC"/>
          </a:solidFill>
          <a:ln w="9525">
            <a:noFill/>
            <a:miter lim="800000"/>
            <a:headEnd/>
            <a:tailEnd/>
          </a:ln>
          <a:effectLst/>
        </p:spPr>
        <p:txBody>
          <a:bodyPr wrap="none" anchor="ctr"/>
          <a:lstStyle/>
          <a:p>
            <a:pPr marL="0" marR="0" lvl="0" indent="0" algn="l" defTabSz="843857" rtl="0" eaLnBrk="1" fontAlgn="base" latinLnBrk="0" hangingPunct="1">
              <a:lnSpc>
                <a:spcPct val="100000"/>
              </a:lnSpc>
              <a:spcBef>
                <a:spcPct val="0"/>
              </a:spcBef>
              <a:spcAft>
                <a:spcPct val="0"/>
              </a:spcAft>
              <a:buClrTx/>
              <a:buSzTx/>
              <a:buFontTx/>
              <a:buNone/>
              <a:tabLst/>
              <a:defRPr/>
            </a:pPr>
            <a:endParaRPr kumimoji="1" lang="ja-JP" altLang="en-US" sz="1661"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538626" name="Rectangle 2"/>
          <p:cNvSpPr>
            <a:spLocks noGrp="1" noChangeArrowheads="1"/>
          </p:cNvSpPr>
          <p:nvPr>
            <p:ph type="ctrTitle"/>
          </p:nvPr>
        </p:nvSpPr>
        <p:spPr>
          <a:xfrm>
            <a:off x="1619522" y="2133688"/>
            <a:ext cx="7524490" cy="1470025"/>
          </a:xfrm>
        </p:spPr>
        <p:txBody>
          <a:bodyPr anchor="ctr"/>
          <a:lstStyle>
            <a:lvl1pPr>
              <a:defRPr sz="3691">
                <a:latin typeface="+mj-lt"/>
                <a:ea typeface="+mj-ea"/>
              </a:defRPr>
            </a:lvl1pPr>
          </a:lstStyle>
          <a:p>
            <a:r>
              <a:rPr lang="ja-JP" altLang="en-US" dirty="0"/>
              <a:t>マスター タイトルの書式設定</a:t>
            </a:r>
          </a:p>
        </p:txBody>
      </p:sp>
      <p:sp>
        <p:nvSpPr>
          <p:cNvPr id="538627" name="Rectangle 3"/>
          <p:cNvSpPr>
            <a:spLocks noGrp="1" noChangeArrowheads="1"/>
          </p:cNvSpPr>
          <p:nvPr>
            <p:ph type="subTitle" idx="1"/>
          </p:nvPr>
        </p:nvSpPr>
        <p:spPr>
          <a:xfrm>
            <a:off x="1371833" y="3886200"/>
            <a:ext cx="6400361" cy="1752600"/>
          </a:xfrm>
        </p:spPr>
        <p:txBody>
          <a:bodyPr/>
          <a:lstStyle>
            <a:lvl1pPr marL="0" indent="0" algn="ctr">
              <a:buFontTx/>
              <a:buNone/>
              <a:defRPr/>
            </a:lvl1pPr>
          </a:lstStyle>
          <a:p>
            <a:r>
              <a:rPr lang="ja-JP" altLang="en-US"/>
              <a:t>マスター サブタイトルの書式設定</a:t>
            </a:r>
          </a:p>
        </p:txBody>
      </p:sp>
      <p:sp>
        <p:nvSpPr>
          <p:cNvPr id="8" name="Rectangle 4"/>
          <p:cNvSpPr>
            <a:spLocks noGrp="1" noChangeArrowheads="1"/>
          </p:cNvSpPr>
          <p:nvPr>
            <p:ph type="dt" sz="half" idx="10"/>
          </p:nvPr>
        </p:nvSpPr>
        <p:spPr/>
        <p:txBody>
          <a:bodyPr/>
          <a:lstStyle>
            <a:lvl1pPr>
              <a:defRPr/>
            </a:lvl1pPr>
          </a:lstStyle>
          <a:p>
            <a:pPr defTabSz="843857">
              <a:defRPr/>
            </a:pPr>
            <a:endParaRPr lang="en-US" altLang="ja-JP">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defTabSz="843857">
              <a:defRPr/>
            </a:pPr>
            <a:endParaRPr lang="en-US" altLang="ja-JP">
              <a:solidFill>
                <a:srgbClr val="000000"/>
              </a:solidFill>
            </a:endParaRPr>
          </a:p>
        </p:txBody>
      </p:sp>
    </p:spTree>
    <p:extLst>
      <p:ext uri="{BB962C8B-B14F-4D97-AF65-F5344CB8AC3E}">
        <p14:creationId xmlns:p14="http://schemas.microsoft.com/office/powerpoint/2010/main" val="77752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ea"/>
                <a:ea typeface="+mj-ea"/>
              </a:defRPr>
            </a:lvl1pPr>
          </a:lstStyle>
          <a:p>
            <a:r>
              <a:rPr lang="ja-JP" altLang="en-US" dirty="0"/>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defTabSz="843857">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defTabSz="843857">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defTabSz="843857">
              <a:defRPr/>
            </a:pPr>
            <a:fld id="{F9FF9615-DBC3-4DA0-9B60-CCFD94E9E75E}"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2928696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97" y="1600207"/>
            <a:ext cx="4043644" cy="4525963"/>
          </a:xfrm>
        </p:spPr>
        <p:txBody>
          <a:bodyPr/>
          <a:lstStyle>
            <a:lvl1pPr>
              <a:defRPr sz="2584"/>
            </a:lvl1pPr>
            <a:lvl2pPr>
              <a:defRPr sz="2215"/>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1618" y="1600207"/>
            <a:ext cx="4045110" cy="4525963"/>
          </a:xfrm>
        </p:spPr>
        <p:txBody>
          <a:bodyPr/>
          <a:lstStyle>
            <a:lvl1pPr>
              <a:defRPr sz="2584"/>
            </a:lvl1pPr>
            <a:lvl2pPr>
              <a:defRPr sz="2215"/>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defTabSz="843857">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defTabSz="843857">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defTabSz="843857">
              <a:defRPr/>
            </a:pPr>
            <a:fld id="{B6B3AF48-19FE-4056-83E7-96B9DA67A556}"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3597694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3585840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defTabSz="843857">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defTabSz="843857">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defTabSz="843857">
              <a:defRPr/>
            </a:pPr>
            <a:fld id="{C24759A8-AE27-4108-B0C9-7C346F51B297}"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189709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9FF9615-DBC3-4DA0-9B60-CCFD94E9E75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80049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0" y="26"/>
            <a:ext cx="8686727" cy="6126163"/>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 name="日付プレースホルダ 2"/>
          <p:cNvSpPr>
            <a:spLocks noGrp="1"/>
          </p:cNvSpPr>
          <p:nvPr>
            <p:ph type="dt" sz="half" idx="10"/>
          </p:nvPr>
        </p:nvSpPr>
        <p:spPr/>
        <p:txBody>
          <a:bodyPr/>
          <a:lstStyle>
            <a:lvl1pPr>
              <a:defRPr/>
            </a:lvl1pPr>
          </a:lstStyle>
          <a:p>
            <a:pPr defTabSz="843857">
              <a:defRPr/>
            </a:pPr>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pPr defTabSz="843857">
              <a:defRPr/>
            </a:pPr>
            <a:endParaRPr lang="en-US" altLang="ja-JP">
              <a:solidFill>
                <a:srgbClr val="000000"/>
              </a:solidFill>
            </a:endParaRPr>
          </a:p>
        </p:txBody>
      </p:sp>
      <p:sp>
        <p:nvSpPr>
          <p:cNvPr id="5" name="スライド番号プレースホルダ 4"/>
          <p:cNvSpPr>
            <a:spLocks noGrp="1"/>
          </p:cNvSpPr>
          <p:nvPr>
            <p:ph type="sldNum" sz="quarter" idx="12"/>
          </p:nvPr>
        </p:nvSpPr>
        <p:spPr>
          <a:xfrm>
            <a:off x="7032042" y="6624639"/>
            <a:ext cx="2133943" cy="476250"/>
          </a:xfrm>
        </p:spPr>
        <p:txBody>
          <a:bodyPr/>
          <a:lstStyle>
            <a:lvl1pPr>
              <a:defRPr/>
            </a:lvl1pPr>
          </a:lstStyle>
          <a:p>
            <a:pPr defTabSz="843857">
              <a:defRPr/>
            </a:pPr>
            <a:fld id="{EEA7464C-2921-48C0-80B3-22ECBD126D61}"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266553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3" y="1"/>
            <a:ext cx="7020317" cy="476250"/>
          </a:xfrm>
        </p:spPr>
        <p:txBody>
          <a:bodyPr/>
          <a:lstStyle/>
          <a:p>
            <a:r>
              <a:rPr lang="ja-JP" altLang="en-US"/>
              <a:t>マスター タイトルの書式設定</a:t>
            </a:r>
          </a:p>
        </p:txBody>
      </p:sp>
      <p:sp>
        <p:nvSpPr>
          <p:cNvPr id="3" name="コンテンツ プレースホルダ 2"/>
          <p:cNvSpPr>
            <a:spLocks noGrp="1"/>
          </p:cNvSpPr>
          <p:nvPr>
            <p:ph sz="quarter" idx="1"/>
          </p:nvPr>
        </p:nvSpPr>
        <p:spPr>
          <a:xfrm>
            <a:off x="457297" y="1600200"/>
            <a:ext cx="4043644"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1618" y="1600200"/>
            <a:ext cx="404511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97" y="3938613"/>
            <a:ext cx="4043644"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1618" y="3938613"/>
            <a:ext cx="404511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defTabSz="843857">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defTabSz="843857">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defTabSz="843857">
              <a:defRPr/>
            </a:pPr>
            <a:fld id="{5CCFBB82-D1D0-48C6-B19B-A067622C5883}"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576839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3" y="1"/>
            <a:ext cx="7020317" cy="476250"/>
          </a:xfrm>
        </p:spPr>
        <p:txBody>
          <a:bodyPr/>
          <a:lstStyle/>
          <a:p>
            <a:r>
              <a:rPr lang="ja-JP" altLang="en-US"/>
              <a:t>マスター タイトルの書式設定</a:t>
            </a:r>
          </a:p>
        </p:txBody>
      </p:sp>
      <p:sp>
        <p:nvSpPr>
          <p:cNvPr id="3" name="表プレースホルダ 2"/>
          <p:cNvSpPr>
            <a:spLocks noGrp="1"/>
          </p:cNvSpPr>
          <p:nvPr>
            <p:ph type="tbl" idx="1"/>
          </p:nvPr>
        </p:nvSpPr>
        <p:spPr>
          <a:xfrm>
            <a:off x="457317" y="1600207"/>
            <a:ext cx="8229453" cy="4525963"/>
          </a:xfrm>
        </p:spPr>
        <p:txBody>
          <a:bodyPr/>
          <a:lstStyle/>
          <a:p>
            <a:pPr lvl="0"/>
            <a:r>
              <a:rPr lang="ja-JP" altLang="en-US" noProof="0"/>
              <a:t>表を追加</a:t>
            </a:r>
          </a:p>
        </p:txBody>
      </p:sp>
      <p:sp>
        <p:nvSpPr>
          <p:cNvPr id="4" name="Rectangle 3"/>
          <p:cNvSpPr>
            <a:spLocks noGrp="1" noChangeArrowheads="1"/>
          </p:cNvSpPr>
          <p:nvPr>
            <p:ph type="dt" sz="half" idx="10"/>
          </p:nvPr>
        </p:nvSpPr>
        <p:spPr>
          <a:ln/>
        </p:spPr>
        <p:txBody>
          <a:bodyPr/>
          <a:lstStyle>
            <a:lvl1pPr>
              <a:defRPr/>
            </a:lvl1pPr>
          </a:lstStyle>
          <a:p>
            <a:pPr defTabSz="843857">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defTabSz="843857">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defTabSz="843857">
              <a:defRPr/>
            </a:pPr>
            <a:fld id="{7FCA11D5-1AF6-40AC-B90B-003948DE01C4}"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3701237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72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defTabSz="844448">
              <a:defRPr/>
            </a:pPr>
            <a:endParaRPr lang="en-US" altLang="ja-JP"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defTabSz="844448">
              <a:defRPr/>
            </a:pPr>
            <a:endParaRPr lang="en-US"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defTabSz="844448">
              <a:defRPr/>
            </a:pPr>
            <a:fld id="{5D57092A-0DD2-46DB-991F-20E49DEFB251}" type="slidenum">
              <a:rPr lang="en-US" altLang="ja-JP" smtClean="0">
                <a:solidFill>
                  <a:srgbClr val="000000"/>
                </a:solidFill>
              </a:rPr>
              <a:pPr defTabSz="844448">
                <a:defRPr/>
              </a:pPr>
              <a:t>‹#›</a:t>
            </a:fld>
            <a:endParaRPr lang="en-US" altLang="ja-JP" dirty="0">
              <a:solidFill>
                <a:srgbClr val="000000"/>
              </a:solidFill>
            </a:endParaRPr>
          </a:p>
        </p:txBody>
      </p:sp>
    </p:spTree>
    <p:extLst>
      <p:ext uri="{BB962C8B-B14F-4D97-AF65-F5344CB8AC3E}">
        <p14:creationId xmlns:p14="http://schemas.microsoft.com/office/powerpoint/2010/main" val="2841998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38626" name="Rectangle 2"/>
          <p:cNvSpPr>
            <a:spLocks noGrp="1" noChangeArrowheads="1"/>
          </p:cNvSpPr>
          <p:nvPr>
            <p:ph type="ctrTitle"/>
          </p:nvPr>
        </p:nvSpPr>
        <p:spPr>
          <a:xfrm>
            <a:off x="1619512" y="2133610"/>
            <a:ext cx="7524490" cy="1470025"/>
          </a:xfrm>
        </p:spPr>
        <p:txBody>
          <a:bodyPr/>
          <a:lstStyle>
            <a:lvl1pPr>
              <a:defRPr sz="2140"/>
            </a:lvl1pPr>
          </a:lstStyle>
          <a:p>
            <a:r>
              <a:rPr lang="ja-JP" altLang="en-US"/>
              <a:t>マスタ タイトルの書式設定</a:t>
            </a:r>
          </a:p>
        </p:txBody>
      </p:sp>
    </p:spTree>
    <p:extLst>
      <p:ext uri="{BB962C8B-B14F-4D97-AF65-F5344CB8AC3E}">
        <p14:creationId xmlns:p14="http://schemas.microsoft.com/office/powerpoint/2010/main" val="268603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9FF9615-DBC3-4DA0-9B60-CCFD94E9E75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057823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74" y="1600208"/>
            <a:ext cx="4043644"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1621" y="1600208"/>
            <a:ext cx="4045110"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6B3AF48-19FE-4056-83E7-96B9DA67A55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80296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D57092A-0DD2-46DB-991F-20E49DEFB25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61471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24759A8-AE27-4108-B0C9-7C346F51B29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3161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74" y="1600208"/>
            <a:ext cx="4043644"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1621" y="1600208"/>
            <a:ext cx="4045110"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6B3AF48-19FE-4056-83E7-96B9DA67A55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899335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 y="8"/>
            <a:ext cx="8686727"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p:txBody>
          <a:bodyPr/>
          <a:lstStyle>
            <a:lvl1pPr>
              <a:defRPr/>
            </a:lvl1pPr>
          </a:lstStyle>
          <a:p>
            <a:pPr>
              <a:defRPr/>
            </a:pPr>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pPr>
              <a:defRPr/>
            </a:pPr>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7032045" y="6624640"/>
            <a:ext cx="2133943" cy="476250"/>
          </a:xfrm>
        </p:spPr>
        <p:txBody>
          <a:bodyPr/>
          <a:lstStyle>
            <a:lvl1pPr>
              <a:defRPr/>
            </a:lvl1pPr>
          </a:lstStyle>
          <a:p>
            <a:pPr>
              <a:defRPr/>
            </a:pPr>
            <a:fld id="{EEA7464C-2921-48C0-80B3-22ECBD126D6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55637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8" y="2"/>
            <a:ext cx="7020317" cy="47625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74" y="1600200"/>
            <a:ext cx="4043644"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1621" y="1600200"/>
            <a:ext cx="404511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74" y="3938598"/>
            <a:ext cx="4043644"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1621" y="3938598"/>
            <a:ext cx="404511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CCFBB82-D1D0-48C6-B19B-A067622C588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010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 y="2"/>
            <a:ext cx="7020317"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57282" y="1600208"/>
            <a:ext cx="8229453" cy="4525963"/>
          </a:xfrm>
        </p:spPr>
        <p:txBody>
          <a:bodyPr/>
          <a:lstStyle/>
          <a:p>
            <a:pPr lvl="0"/>
            <a:endParaRPr lang="ja-JP" altLang="en-US" noProof="0"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FCA11D5-1AF6-40AC-B90B-003948DE01C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39359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5" name="Rectangle 8"/>
          <p:cNvSpPr>
            <a:spLocks noChangeArrowheads="1"/>
          </p:cNvSpPr>
          <p:nvPr/>
        </p:nvSpPr>
        <p:spPr bwMode="auto">
          <a:xfrm>
            <a:off x="1692796" y="3284548"/>
            <a:ext cx="7451209" cy="73025"/>
          </a:xfrm>
          <a:prstGeom prst="rect">
            <a:avLst/>
          </a:prstGeom>
          <a:solidFill>
            <a:srgbClr val="0066CC"/>
          </a:solidFill>
          <a:ln w="9525">
            <a:noFill/>
            <a:miter lim="800000"/>
            <a:headEnd/>
            <a:tailEnd/>
          </a:ln>
          <a:effectLst/>
        </p:spPr>
        <p:txBody>
          <a:bodyPr wrap="none" anchor="ctr"/>
          <a:lstStyle/>
          <a:p>
            <a:pPr defTabSz="802869">
              <a:defRPr/>
            </a:pPr>
            <a:endParaRPr lang="ja-JP" altLang="en-US" sz="1509" dirty="0">
              <a:solidFill>
                <a:srgbClr val="000000"/>
              </a:solidFill>
              <a:latin typeface="Arial"/>
              <a:ea typeface="ＭＳ Ｐゴシック"/>
            </a:endParaRPr>
          </a:p>
        </p:txBody>
      </p:sp>
      <p:sp>
        <p:nvSpPr>
          <p:cNvPr id="538626" name="Rectangle 2"/>
          <p:cNvSpPr>
            <a:spLocks noGrp="1" noChangeArrowheads="1"/>
          </p:cNvSpPr>
          <p:nvPr>
            <p:ph type="ctrTitle"/>
          </p:nvPr>
        </p:nvSpPr>
        <p:spPr>
          <a:xfrm>
            <a:off x="1619512" y="2133610"/>
            <a:ext cx="7524490" cy="1470025"/>
          </a:xfrm>
        </p:spPr>
        <p:txBody>
          <a:bodyPr/>
          <a:lstStyle>
            <a:lvl1pPr>
              <a:defRPr sz="2140"/>
            </a:lvl1pPr>
          </a:lstStyle>
          <a:p>
            <a:r>
              <a:rPr lang="ja-JP" altLang="en-US"/>
              <a:t>マスタ タイトルの書式設定</a:t>
            </a:r>
          </a:p>
        </p:txBody>
      </p:sp>
      <p:sp>
        <p:nvSpPr>
          <p:cNvPr id="538627" name="Rectangle 3"/>
          <p:cNvSpPr>
            <a:spLocks noGrp="1" noChangeArrowheads="1"/>
          </p:cNvSpPr>
          <p:nvPr>
            <p:ph type="subTitle" idx="1"/>
          </p:nvPr>
        </p:nvSpPr>
        <p:spPr>
          <a:xfrm>
            <a:off x="1371825" y="3886200"/>
            <a:ext cx="640036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336925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CF9EA3C2-3C1F-4098-9149-EE8FD7BED113}" type="slidenum">
              <a:rPr lang="en-US" altLang="ja-JP" smtClean="0">
                <a:solidFill>
                  <a:prstClr val="black"/>
                </a:solidFill>
              </a:rPr>
              <a:pPr defTabSz="779137">
                <a:defRPr/>
              </a:pPr>
              <a:t>‹#›</a:t>
            </a:fld>
            <a:endParaRPr lang="en-US" altLang="ja-JP">
              <a:solidFill>
                <a:prstClr val="black"/>
              </a:solidFill>
            </a:endParaRPr>
          </a:p>
        </p:txBody>
      </p:sp>
    </p:spTree>
    <p:extLst>
      <p:ext uri="{BB962C8B-B14F-4D97-AF65-F5344CB8AC3E}">
        <p14:creationId xmlns:p14="http://schemas.microsoft.com/office/powerpoint/2010/main" val="841748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F64EEF33-579C-495E-B5CB-148835F00184}" type="slidenum">
              <a:rPr lang="en-US" altLang="ja-JP" smtClean="0">
                <a:solidFill>
                  <a:srgbClr val="000000"/>
                </a:solidFill>
              </a:rPr>
              <a:pPr defTabSz="779137">
                <a:defRPr/>
              </a:pPr>
              <a:t>‹#›</a:t>
            </a:fld>
            <a:endParaRPr lang="en-US" altLang="ja-JP" dirty="0">
              <a:solidFill>
                <a:srgbClr val="000000"/>
              </a:solidFill>
            </a:endParaRPr>
          </a:p>
        </p:txBody>
      </p:sp>
    </p:spTree>
    <p:extLst>
      <p:ext uri="{BB962C8B-B14F-4D97-AF65-F5344CB8AC3E}">
        <p14:creationId xmlns:p14="http://schemas.microsoft.com/office/powerpoint/2010/main" val="3547523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8501064" y="6492879"/>
            <a:ext cx="642937" cy="365125"/>
          </a:xfrm>
        </p:spPr>
        <p:txBody>
          <a:bodyPr/>
          <a:lstStyle>
            <a:lvl1pPr algn="ctr">
              <a:defRPr sz="1534" b="1"/>
            </a:lvl1pPr>
          </a:lstStyle>
          <a:p>
            <a:pPr defTabSz="779137">
              <a:defRPr/>
            </a:pPr>
            <a:fld id="{64CC2E98-4607-4559-9316-71B46B2B1330}" type="slidenum">
              <a:rPr lang="en-US" altLang="ja-JP" smtClean="0">
                <a:solidFill>
                  <a:prstClr val="black">
                    <a:tint val="75000"/>
                  </a:prstClr>
                </a:solidFill>
              </a:rPr>
              <a:pPr defTabSz="779137">
                <a:defRPr/>
              </a:pPr>
              <a:t>‹#›</a:t>
            </a:fld>
            <a:endParaRPr lang="en-US" altLang="ja-JP">
              <a:solidFill>
                <a:prstClr val="black">
                  <a:tint val="75000"/>
                </a:prstClr>
              </a:solidFill>
            </a:endParaRPr>
          </a:p>
        </p:txBody>
      </p:sp>
    </p:spTree>
    <p:extLst>
      <p:ext uri="{BB962C8B-B14F-4D97-AF65-F5344CB8AC3E}">
        <p14:creationId xmlns:p14="http://schemas.microsoft.com/office/powerpoint/2010/main" val="967618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xfrm>
            <a:off x="7086600" y="6492878"/>
            <a:ext cx="2057400" cy="365125"/>
          </a:xfrm>
          <a:ln/>
        </p:spPr>
        <p:txBody>
          <a:bodyPr/>
          <a:lstStyle>
            <a:lvl1pPr>
              <a:defRPr sz="1704"/>
            </a:lvl1pPr>
          </a:lstStyle>
          <a:p>
            <a:pPr defTabSz="779137">
              <a:defRPr/>
            </a:pPr>
            <a:endParaRPr lang="en-US" altLang="ja-JP" dirty="0">
              <a:solidFill>
                <a:prstClr val="black"/>
              </a:solidFill>
            </a:endParaRPr>
          </a:p>
        </p:txBody>
      </p:sp>
    </p:spTree>
    <p:extLst>
      <p:ext uri="{BB962C8B-B14F-4D97-AF65-F5344CB8AC3E}">
        <p14:creationId xmlns:p14="http://schemas.microsoft.com/office/powerpoint/2010/main" val="71570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Tree>
    <p:extLst>
      <p:ext uri="{BB962C8B-B14F-4D97-AF65-F5344CB8AC3E}">
        <p14:creationId xmlns:p14="http://schemas.microsoft.com/office/powerpoint/2010/main" val="2161387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38626" name="Rectangle 2"/>
          <p:cNvSpPr>
            <a:spLocks noGrp="1" noChangeArrowheads="1"/>
          </p:cNvSpPr>
          <p:nvPr>
            <p:ph type="ctrTitle"/>
          </p:nvPr>
        </p:nvSpPr>
        <p:spPr>
          <a:xfrm>
            <a:off x="1619512" y="2133610"/>
            <a:ext cx="7524490" cy="1470025"/>
          </a:xfrm>
        </p:spPr>
        <p:txBody>
          <a:bodyPr/>
          <a:lstStyle>
            <a:lvl1pPr>
              <a:defRPr sz="2140"/>
            </a:lvl1pPr>
          </a:lstStyle>
          <a:p>
            <a:r>
              <a:rPr lang="ja-JP" altLang="en-US"/>
              <a:t>マスタ タイトルの書式設定</a:t>
            </a:r>
          </a:p>
        </p:txBody>
      </p:sp>
    </p:spTree>
    <p:extLst>
      <p:ext uri="{BB962C8B-B14F-4D97-AF65-F5344CB8AC3E}">
        <p14:creationId xmlns:p14="http://schemas.microsoft.com/office/powerpoint/2010/main" val="278155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D57092A-0DD2-46DB-991F-20E49DEFB25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32219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9FF9615-DBC3-4DA0-9B60-CCFD94E9E75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80614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74" y="1600208"/>
            <a:ext cx="4043644"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1621" y="1600208"/>
            <a:ext cx="4045110"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6B3AF48-19FE-4056-83E7-96B9DA67A55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5229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D57092A-0DD2-46DB-991F-20E49DEFB25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61227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24759A8-AE27-4108-B0C9-7C346F51B29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779123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 y="8"/>
            <a:ext cx="8686727"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p:txBody>
          <a:bodyPr/>
          <a:lstStyle>
            <a:lvl1pPr>
              <a:defRPr/>
            </a:lvl1pPr>
          </a:lstStyle>
          <a:p>
            <a:pPr>
              <a:defRPr/>
            </a:pPr>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pPr>
              <a:defRPr/>
            </a:pPr>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7032045" y="6624640"/>
            <a:ext cx="2133943" cy="476250"/>
          </a:xfrm>
        </p:spPr>
        <p:txBody>
          <a:bodyPr/>
          <a:lstStyle>
            <a:lvl1pPr>
              <a:defRPr/>
            </a:lvl1pPr>
          </a:lstStyle>
          <a:p>
            <a:pPr>
              <a:defRPr/>
            </a:pPr>
            <a:fld id="{EEA7464C-2921-48C0-80B3-22ECBD126D6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24863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8" y="2"/>
            <a:ext cx="7020317" cy="47625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74" y="1600200"/>
            <a:ext cx="4043644"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1621" y="1600200"/>
            <a:ext cx="404511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74" y="3938598"/>
            <a:ext cx="4043644"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1621" y="3938598"/>
            <a:ext cx="404511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CCFBB82-D1D0-48C6-B19B-A067622C588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902540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 y="2"/>
            <a:ext cx="7020317"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57282" y="1600208"/>
            <a:ext cx="8229453" cy="4525963"/>
          </a:xfrm>
        </p:spPr>
        <p:txBody>
          <a:bodyPr/>
          <a:lstStyle/>
          <a:p>
            <a:pPr lvl="0"/>
            <a:endParaRPr lang="ja-JP" altLang="en-US" noProof="0"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FCA11D5-1AF6-40AC-B90B-003948DE01C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664195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CF9EA3C2-3C1F-4098-9149-EE8FD7BED113}" type="slidenum">
              <a:rPr lang="en-US" altLang="ja-JP" smtClean="0">
                <a:solidFill>
                  <a:prstClr val="black"/>
                </a:solidFill>
              </a:rPr>
              <a:pPr defTabSz="779137">
                <a:defRPr/>
              </a:pPr>
              <a:t>‹#›</a:t>
            </a:fld>
            <a:endParaRPr lang="en-US" altLang="ja-JP">
              <a:solidFill>
                <a:prstClr val="black"/>
              </a:solidFill>
            </a:endParaRPr>
          </a:p>
        </p:txBody>
      </p:sp>
    </p:spTree>
    <p:extLst>
      <p:ext uri="{BB962C8B-B14F-4D97-AF65-F5344CB8AC3E}">
        <p14:creationId xmlns:p14="http://schemas.microsoft.com/office/powerpoint/2010/main" val="75534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F64EEF33-579C-495E-B5CB-148835F00184}" type="slidenum">
              <a:rPr lang="en-US" altLang="ja-JP" smtClean="0">
                <a:solidFill>
                  <a:srgbClr val="000000"/>
                </a:solidFill>
              </a:rPr>
              <a:pPr defTabSz="779137">
                <a:defRPr/>
              </a:pPr>
              <a:t>‹#›</a:t>
            </a:fld>
            <a:endParaRPr lang="en-US" altLang="ja-JP" dirty="0">
              <a:solidFill>
                <a:srgbClr val="000000"/>
              </a:solidFill>
            </a:endParaRPr>
          </a:p>
        </p:txBody>
      </p:sp>
    </p:spTree>
    <p:extLst>
      <p:ext uri="{BB962C8B-B14F-4D97-AF65-F5344CB8AC3E}">
        <p14:creationId xmlns:p14="http://schemas.microsoft.com/office/powerpoint/2010/main" val="198587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8501064" y="6492879"/>
            <a:ext cx="642937" cy="365125"/>
          </a:xfrm>
        </p:spPr>
        <p:txBody>
          <a:bodyPr/>
          <a:lstStyle>
            <a:lvl1pPr algn="ctr">
              <a:defRPr sz="1534" b="1"/>
            </a:lvl1pPr>
          </a:lstStyle>
          <a:p>
            <a:pPr defTabSz="779137">
              <a:defRPr/>
            </a:pPr>
            <a:fld id="{64CC2E98-4607-4559-9316-71B46B2B1330}" type="slidenum">
              <a:rPr lang="en-US" altLang="ja-JP" smtClean="0">
                <a:solidFill>
                  <a:prstClr val="black">
                    <a:tint val="75000"/>
                  </a:prstClr>
                </a:solidFill>
              </a:rPr>
              <a:pPr defTabSz="779137">
                <a:defRPr/>
              </a:pPr>
              <a:t>‹#›</a:t>
            </a:fld>
            <a:endParaRPr lang="en-US" altLang="ja-JP">
              <a:solidFill>
                <a:prstClr val="black">
                  <a:tint val="75000"/>
                </a:prstClr>
              </a:solidFill>
            </a:endParaRPr>
          </a:p>
        </p:txBody>
      </p:sp>
    </p:spTree>
    <p:extLst>
      <p:ext uri="{BB962C8B-B14F-4D97-AF65-F5344CB8AC3E}">
        <p14:creationId xmlns:p14="http://schemas.microsoft.com/office/powerpoint/2010/main" val="45942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24759A8-AE27-4108-B0C9-7C346F51B29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625010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xfrm>
            <a:off x="7086600" y="6492878"/>
            <a:ext cx="2057400" cy="365125"/>
          </a:xfrm>
          <a:ln/>
        </p:spPr>
        <p:txBody>
          <a:bodyPr/>
          <a:lstStyle>
            <a:lvl1pPr>
              <a:defRPr sz="1704"/>
            </a:lvl1pPr>
          </a:lstStyle>
          <a:p>
            <a:pPr defTabSz="779137">
              <a:defRPr/>
            </a:pPr>
            <a:endParaRPr lang="en-US" altLang="ja-JP" dirty="0">
              <a:solidFill>
                <a:prstClr val="black"/>
              </a:solidFill>
            </a:endParaRPr>
          </a:p>
        </p:txBody>
      </p:sp>
    </p:spTree>
    <p:extLst>
      <p:ext uri="{BB962C8B-B14F-4D97-AF65-F5344CB8AC3E}">
        <p14:creationId xmlns:p14="http://schemas.microsoft.com/office/powerpoint/2010/main" val="3048964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Tree>
    <p:extLst>
      <p:ext uri="{BB962C8B-B14F-4D97-AF65-F5344CB8AC3E}">
        <p14:creationId xmlns:p14="http://schemas.microsoft.com/office/powerpoint/2010/main" val="58827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 y="8"/>
            <a:ext cx="8686727"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p:txBody>
          <a:bodyPr/>
          <a:lstStyle>
            <a:lvl1pPr>
              <a:defRPr/>
            </a:lvl1pPr>
          </a:lstStyle>
          <a:p>
            <a:pPr>
              <a:defRPr/>
            </a:pPr>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pPr>
              <a:defRPr/>
            </a:pPr>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7032045" y="6624640"/>
            <a:ext cx="2133943" cy="476250"/>
          </a:xfrm>
        </p:spPr>
        <p:txBody>
          <a:bodyPr/>
          <a:lstStyle>
            <a:lvl1pPr>
              <a:defRPr/>
            </a:lvl1pPr>
          </a:lstStyle>
          <a:p>
            <a:pPr>
              <a:defRPr/>
            </a:pPr>
            <a:fld id="{EEA7464C-2921-48C0-80B3-22ECBD126D6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8197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8" y="2"/>
            <a:ext cx="7020317" cy="47625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74" y="1600200"/>
            <a:ext cx="4043644"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1621" y="1600200"/>
            <a:ext cx="404511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74" y="3938598"/>
            <a:ext cx="4043644"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1621" y="3938598"/>
            <a:ext cx="404511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CCFBB82-D1D0-48C6-B19B-A067622C588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4581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 y="2"/>
            <a:ext cx="7020317"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57282" y="1600208"/>
            <a:ext cx="8229453" cy="4525963"/>
          </a:xfrm>
        </p:spPr>
        <p:txBody>
          <a:bodyPr/>
          <a:lstStyle/>
          <a:p>
            <a:pPr lvl="0"/>
            <a:endParaRPr lang="ja-JP" altLang="en-US" noProof="0"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FCA11D5-1AF6-40AC-B90B-003948DE01C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4984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5" name="Rectangle 8"/>
          <p:cNvSpPr>
            <a:spLocks noChangeArrowheads="1"/>
          </p:cNvSpPr>
          <p:nvPr/>
        </p:nvSpPr>
        <p:spPr bwMode="auto">
          <a:xfrm>
            <a:off x="1692796" y="3284548"/>
            <a:ext cx="7451209" cy="73025"/>
          </a:xfrm>
          <a:prstGeom prst="rect">
            <a:avLst/>
          </a:prstGeom>
          <a:solidFill>
            <a:srgbClr val="0066CC"/>
          </a:solidFill>
          <a:ln w="9525">
            <a:noFill/>
            <a:miter lim="800000"/>
            <a:headEnd/>
            <a:tailEnd/>
          </a:ln>
          <a:effectLst/>
        </p:spPr>
        <p:txBody>
          <a:bodyPr wrap="none" anchor="ctr"/>
          <a:lstStyle/>
          <a:p>
            <a:pPr defTabSz="802869">
              <a:defRPr/>
            </a:pPr>
            <a:endParaRPr lang="ja-JP" altLang="en-US" sz="1509" dirty="0">
              <a:solidFill>
                <a:srgbClr val="000000"/>
              </a:solidFill>
              <a:latin typeface="Arial"/>
              <a:ea typeface="ＭＳ Ｐゴシック"/>
            </a:endParaRPr>
          </a:p>
        </p:txBody>
      </p:sp>
      <p:sp>
        <p:nvSpPr>
          <p:cNvPr id="538626" name="Rectangle 2"/>
          <p:cNvSpPr>
            <a:spLocks noGrp="1" noChangeArrowheads="1"/>
          </p:cNvSpPr>
          <p:nvPr>
            <p:ph type="ctrTitle"/>
          </p:nvPr>
        </p:nvSpPr>
        <p:spPr>
          <a:xfrm>
            <a:off x="1619512" y="2133610"/>
            <a:ext cx="7524490" cy="1470025"/>
          </a:xfrm>
        </p:spPr>
        <p:txBody>
          <a:bodyPr/>
          <a:lstStyle>
            <a:lvl1pPr>
              <a:defRPr sz="2140"/>
            </a:lvl1pPr>
          </a:lstStyle>
          <a:p>
            <a:r>
              <a:rPr lang="ja-JP" altLang="en-US"/>
              <a:t>マスタ タイトルの書式設定</a:t>
            </a:r>
          </a:p>
        </p:txBody>
      </p:sp>
      <p:sp>
        <p:nvSpPr>
          <p:cNvPr id="538627" name="Rectangle 3"/>
          <p:cNvSpPr>
            <a:spLocks noGrp="1" noChangeArrowheads="1"/>
          </p:cNvSpPr>
          <p:nvPr>
            <p:ph type="subTitle" idx="1"/>
          </p:nvPr>
        </p:nvSpPr>
        <p:spPr>
          <a:xfrm>
            <a:off x="1371825" y="3886200"/>
            <a:ext cx="640036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3696548340"/>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4.xml" Type="http://schemas.openxmlformats.org/officeDocument/2006/relationships/slideLayout"/><Relationship Id="rId2" Target="../theme/theme3.xml" Type="http://schemas.openxmlformats.org/officeDocument/2006/relationships/them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Masters/_rels/slideMaster4.xml.rels><?xml version="1.0" encoding="UTF-8" standalone="yes"?><Relationships xmlns="http://schemas.openxmlformats.org/package/2006/relationships"><Relationship Id="rId1"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theme/theme6.xml" Type="http://schemas.openxmlformats.org/officeDocument/2006/relationships/theme"/></Relationships>
</file>

<file path=ppt/slideMasters/_rels/slideMaster7.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slideLayouts/slideLayout36.xml" Type="http://schemas.openxmlformats.org/officeDocument/2006/relationships/slideLayout"/><Relationship Id="rId13" Target="../slideLayouts/slideLayout37.xml" Type="http://schemas.openxmlformats.org/officeDocument/2006/relationships/slideLayout"/><Relationship Id="rId14" Target="../slideLayouts/slideLayout38.xml" Type="http://schemas.openxmlformats.org/officeDocument/2006/relationships/slideLayout"/><Relationship Id="rId15" Target="../theme/theme7.xml" Type="http://schemas.openxmlformats.org/officeDocument/2006/relationships/theme"/><Relationship Id="rId2" Target="../slideLayouts/slideLayout26.xml" Type="http://schemas.openxmlformats.org/officeDocument/2006/relationships/slideLayout"/><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39.xml" Type="http://schemas.openxmlformats.org/officeDocument/2006/relationships/slideLayout"/><Relationship Id="rId10" Target="../slideLayouts/slideLayout48.xml" Type="http://schemas.openxmlformats.org/officeDocument/2006/relationships/slideLayout"/><Relationship Id="rId11" Target="../slideLayouts/slideLayout49.xml" Type="http://schemas.openxmlformats.org/officeDocument/2006/relationships/slideLayout"/><Relationship Id="rId12" Target="../slideLayouts/slideLayout50.xml" Type="http://schemas.openxmlformats.org/officeDocument/2006/relationships/slideLayout"/><Relationship Id="rId13" Target="../slideLayouts/slideLayout51.xml" Type="http://schemas.openxmlformats.org/officeDocument/2006/relationships/slideLayout"/><Relationship Id="rId14" Target="../theme/theme8.xml" Type="http://schemas.openxmlformats.org/officeDocument/2006/relationships/theme"/><Relationship Id="rId2" Target="../slideLayouts/slideLayout40.xml" Type="http://schemas.openxmlformats.org/officeDocument/2006/relationships/slideLayout"/><Relationship Id="rId3" Target="../slideLayouts/slideLayout41.xml" Type="http://schemas.openxmlformats.org/officeDocument/2006/relationships/slideLayout"/><Relationship Id="rId4" Target="../slideLayouts/slideLayout42.xml" Type="http://schemas.openxmlformats.org/officeDocument/2006/relationships/slideLayout"/><Relationship Id="rId5" Target="../slideLayouts/slideLayout43.xml" Type="http://schemas.openxmlformats.org/officeDocument/2006/relationships/slideLayout"/><Relationship Id="rId6" Target="../slideLayouts/slideLayout44.xml" Type="http://schemas.openxmlformats.org/officeDocument/2006/relationships/slideLayout"/><Relationship Id="rId7" Target="../slideLayouts/slideLayout45.xml" Type="http://schemas.openxmlformats.org/officeDocument/2006/relationships/slideLayout"/><Relationship Id="rId8" Target="../slideLayouts/slideLayout46.xml" Type="http://schemas.openxmlformats.org/officeDocument/2006/relationships/slideLayout"/><Relationship Id="rId9" Target="../slideLayouts/slideLayout4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2" y="1600208"/>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0" y="6624640"/>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49">
                <a:latin typeface="Arial" charset="0"/>
                <a:ea typeface="ＭＳ Ｐゴシック" charset="-128"/>
              </a:defRPr>
            </a:lvl1pPr>
          </a:lstStyle>
          <a:p>
            <a:pPr defTabSz="802869">
              <a:defRPr/>
            </a:pPr>
            <a:fld id="{D9E746D5-93E6-494C-97DF-253AFA8860DF}" type="slidenum">
              <a:rPr lang="en-US" altLang="ja-JP" smtClean="0">
                <a:solidFill>
                  <a:srgbClr val="000000"/>
                </a:solidFill>
              </a:rPr>
              <a:pPr defTabSz="802869">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8" y="2"/>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2206785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hf hdr="0" ftr="0" dt="0"/>
  <p:txStyles>
    <p:titleStyle>
      <a:lvl1pPr algn="l" rtl="0" eaLnBrk="0" fontAlgn="base" hangingPunct="0">
        <a:spcBef>
          <a:spcPct val="0"/>
        </a:spcBef>
        <a:spcAft>
          <a:spcPct val="0"/>
        </a:spcAft>
        <a:defRPr kumimoji="1" sz="1497">
          <a:solidFill>
            <a:srgbClr val="4087C8"/>
          </a:solidFill>
          <a:latin typeface="+mj-lt"/>
          <a:ea typeface="+mj-ea"/>
          <a:cs typeface="+mj-cs"/>
        </a:defRPr>
      </a:lvl1pPr>
      <a:lvl2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5pPr>
      <a:lvl6pPr marL="244557" algn="l" rtl="0" fontAlgn="base">
        <a:spcBef>
          <a:spcPct val="0"/>
        </a:spcBef>
        <a:spcAft>
          <a:spcPct val="0"/>
        </a:spcAft>
        <a:defRPr kumimoji="1" sz="1497">
          <a:solidFill>
            <a:srgbClr val="4087C8"/>
          </a:solidFill>
          <a:latin typeface="HGP創英角ｺﾞｼｯｸUB" pitchFamily="50" charset="-128"/>
          <a:ea typeface="ＭＳ Ｐゴシック" charset="-128"/>
        </a:defRPr>
      </a:lvl6pPr>
      <a:lvl7pPr marL="489112" algn="l" rtl="0" fontAlgn="base">
        <a:spcBef>
          <a:spcPct val="0"/>
        </a:spcBef>
        <a:spcAft>
          <a:spcPct val="0"/>
        </a:spcAft>
        <a:defRPr kumimoji="1" sz="1497">
          <a:solidFill>
            <a:srgbClr val="4087C8"/>
          </a:solidFill>
          <a:latin typeface="HGP創英角ｺﾞｼｯｸUB" pitchFamily="50" charset="-128"/>
          <a:ea typeface="ＭＳ Ｐゴシック" charset="-128"/>
        </a:defRPr>
      </a:lvl7pPr>
      <a:lvl8pPr marL="733672" algn="l" rtl="0" fontAlgn="base">
        <a:spcBef>
          <a:spcPct val="0"/>
        </a:spcBef>
        <a:spcAft>
          <a:spcPct val="0"/>
        </a:spcAft>
        <a:defRPr kumimoji="1" sz="1497">
          <a:solidFill>
            <a:srgbClr val="4087C8"/>
          </a:solidFill>
          <a:latin typeface="HGP創英角ｺﾞｼｯｸUB" pitchFamily="50" charset="-128"/>
          <a:ea typeface="ＭＳ Ｐゴシック" charset="-128"/>
        </a:defRPr>
      </a:lvl8pPr>
      <a:lvl9pPr marL="978227" algn="l" rtl="0" fontAlgn="base">
        <a:spcBef>
          <a:spcPct val="0"/>
        </a:spcBef>
        <a:spcAft>
          <a:spcPct val="0"/>
        </a:spcAft>
        <a:defRPr kumimoji="1" sz="1497">
          <a:solidFill>
            <a:srgbClr val="4087C8"/>
          </a:solidFill>
          <a:latin typeface="HGP創英角ｺﾞｼｯｸUB" pitchFamily="50" charset="-128"/>
          <a:ea typeface="ＭＳ Ｐゴシック" charset="-128"/>
        </a:defRPr>
      </a:lvl9pPr>
    </p:titleStyle>
    <p:bodyStyle>
      <a:lvl1pPr marL="183417" indent="-183417" algn="l" rtl="0" eaLnBrk="0" fontAlgn="base" hangingPunct="0">
        <a:spcBef>
          <a:spcPct val="20000"/>
        </a:spcBef>
        <a:spcAft>
          <a:spcPct val="0"/>
        </a:spcAft>
        <a:buChar char="•"/>
        <a:defRPr kumimoji="1" sz="1711">
          <a:solidFill>
            <a:schemeClr val="tx1"/>
          </a:solidFill>
          <a:latin typeface="+mn-lt"/>
          <a:ea typeface="+mn-ea"/>
          <a:cs typeface="+mn-cs"/>
        </a:defRPr>
      </a:lvl1pPr>
      <a:lvl2pPr marL="397404" indent="-152847" algn="l" rtl="0" eaLnBrk="0" fontAlgn="base" hangingPunct="0">
        <a:spcBef>
          <a:spcPct val="20000"/>
        </a:spcBef>
        <a:spcAft>
          <a:spcPct val="0"/>
        </a:spcAft>
        <a:buChar char="–"/>
        <a:defRPr kumimoji="1" sz="1497">
          <a:solidFill>
            <a:schemeClr val="tx1"/>
          </a:solidFill>
          <a:latin typeface="+mn-lt"/>
          <a:ea typeface="+mn-ea"/>
        </a:defRPr>
      </a:lvl2pPr>
      <a:lvl3pPr marL="611392" indent="-122277" algn="l" rtl="0" eaLnBrk="0" fontAlgn="base" hangingPunct="0">
        <a:spcBef>
          <a:spcPct val="20000"/>
        </a:spcBef>
        <a:spcAft>
          <a:spcPct val="0"/>
        </a:spcAft>
        <a:buChar char="•"/>
        <a:defRPr kumimoji="1" sz="1284">
          <a:solidFill>
            <a:schemeClr val="tx1"/>
          </a:solidFill>
          <a:latin typeface="+mn-lt"/>
          <a:ea typeface="+mn-ea"/>
        </a:defRPr>
      </a:lvl3pPr>
      <a:lvl4pPr marL="855948" indent="-122277" algn="l" rtl="0" eaLnBrk="0" fontAlgn="base" hangingPunct="0">
        <a:spcBef>
          <a:spcPct val="20000"/>
        </a:spcBef>
        <a:spcAft>
          <a:spcPct val="0"/>
        </a:spcAft>
        <a:buChar char="–"/>
        <a:defRPr kumimoji="1" sz="1068">
          <a:solidFill>
            <a:schemeClr val="tx1"/>
          </a:solidFill>
          <a:latin typeface="+mn-lt"/>
          <a:ea typeface="+mn-ea"/>
        </a:defRPr>
      </a:lvl4pPr>
      <a:lvl5pPr marL="1100505" indent="-122277" algn="l" rtl="0" eaLnBrk="0" fontAlgn="base" hangingPunct="0">
        <a:spcBef>
          <a:spcPct val="20000"/>
        </a:spcBef>
        <a:spcAft>
          <a:spcPct val="0"/>
        </a:spcAft>
        <a:buChar char="»"/>
        <a:defRPr kumimoji="1" sz="1068">
          <a:solidFill>
            <a:schemeClr val="tx1"/>
          </a:solidFill>
          <a:latin typeface="+mn-lt"/>
          <a:ea typeface="+mn-ea"/>
        </a:defRPr>
      </a:lvl5pPr>
      <a:lvl6pPr marL="1345061" indent="-122277" algn="l" rtl="0" fontAlgn="base">
        <a:spcBef>
          <a:spcPct val="20000"/>
        </a:spcBef>
        <a:spcAft>
          <a:spcPct val="0"/>
        </a:spcAft>
        <a:buChar char="»"/>
        <a:defRPr kumimoji="1" sz="1068">
          <a:solidFill>
            <a:schemeClr val="tx1"/>
          </a:solidFill>
          <a:latin typeface="+mn-lt"/>
          <a:ea typeface="+mn-ea"/>
        </a:defRPr>
      </a:lvl6pPr>
      <a:lvl7pPr marL="1589617" indent="-122277" algn="l" rtl="0" fontAlgn="base">
        <a:spcBef>
          <a:spcPct val="20000"/>
        </a:spcBef>
        <a:spcAft>
          <a:spcPct val="0"/>
        </a:spcAft>
        <a:buChar char="»"/>
        <a:defRPr kumimoji="1" sz="1068">
          <a:solidFill>
            <a:schemeClr val="tx1"/>
          </a:solidFill>
          <a:latin typeface="+mn-lt"/>
          <a:ea typeface="+mn-ea"/>
        </a:defRPr>
      </a:lvl7pPr>
      <a:lvl8pPr marL="1834174" indent="-122277" algn="l" rtl="0" fontAlgn="base">
        <a:spcBef>
          <a:spcPct val="20000"/>
        </a:spcBef>
        <a:spcAft>
          <a:spcPct val="0"/>
        </a:spcAft>
        <a:buChar char="»"/>
        <a:defRPr kumimoji="1" sz="1068">
          <a:solidFill>
            <a:schemeClr val="tx1"/>
          </a:solidFill>
          <a:latin typeface="+mn-lt"/>
          <a:ea typeface="+mn-ea"/>
        </a:defRPr>
      </a:lvl8pPr>
      <a:lvl9pPr marL="2078732" indent="-122277" algn="l" rtl="0" fontAlgn="base">
        <a:spcBef>
          <a:spcPct val="20000"/>
        </a:spcBef>
        <a:spcAft>
          <a:spcPct val="0"/>
        </a:spcAft>
        <a:buChar char="»"/>
        <a:defRPr kumimoji="1" sz="1068">
          <a:solidFill>
            <a:schemeClr val="tx1"/>
          </a:solidFill>
          <a:latin typeface="+mn-lt"/>
          <a:ea typeface="+mn-ea"/>
        </a:defRPr>
      </a:lvl9pPr>
    </p:bodyStyle>
    <p:otherStyle>
      <a:defPPr>
        <a:defRPr lang="ja-JP"/>
      </a:defPPr>
      <a:lvl1pPr marL="0" algn="l" defTabSz="489112" rtl="0" eaLnBrk="1" latinLnBrk="0" hangingPunct="1">
        <a:defRPr kumimoji="1" sz="962" kern="1200">
          <a:solidFill>
            <a:schemeClr val="tx1"/>
          </a:solidFill>
          <a:latin typeface="+mn-lt"/>
          <a:ea typeface="+mn-ea"/>
          <a:cs typeface="+mn-cs"/>
        </a:defRPr>
      </a:lvl1pPr>
      <a:lvl2pPr marL="244557" algn="l" defTabSz="489112" rtl="0" eaLnBrk="1" latinLnBrk="0" hangingPunct="1">
        <a:defRPr kumimoji="1" sz="962" kern="1200">
          <a:solidFill>
            <a:schemeClr val="tx1"/>
          </a:solidFill>
          <a:latin typeface="+mn-lt"/>
          <a:ea typeface="+mn-ea"/>
          <a:cs typeface="+mn-cs"/>
        </a:defRPr>
      </a:lvl2pPr>
      <a:lvl3pPr marL="489112" algn="l" defTabSz="489112" rtl="0" eaLnBrk="1" latinLnBrk="0" hangingPunct="1">
        <a:defRPr kumimoji="1" sz="962" kern="1200">
          <a:solidFill>
            <a:schemeClr val="tx1"/>
          </a:solidFill>
          <a:latin typeface="+mn-lt"/>
          <a:ea typeface="+mn-ea"/>
          <a:cs typeface="+mn-cs"/>
        </a:defRPr>
      </a:lvl3pPr>
      <a:lvl4pPr marL="733672" algn="l" defTabSz="489112" rtl="0" eaLnBrk="1" latinLnBrk="0" hangingPunct="1">
        <a:defRPr kumimoji="1" sz="962" kern="1200">
          <a:solidFill>
            <a:schemeClr val="tx1"/>
          </a:solidFill>
          <a:latin typeface="+mn-lt"/>
          <a:ea typeface="+mn-ea"/>
          <a:cs typeface="+mn-cs"/>
        </a:defRPr>
      </a:lvl4pPr>
      <a:lvl5pPr marL="978227" algn="l" defTabSz="489112" rtl="0" eaLnBrk="1" latinLnBrk="0" hangingPunct="1">
        <a:defRPr kumimoji="1" sz="962" kern="1200">
          <a:solidFill>
            <a:schemeClr val="tx1"/>
          </a:solidFill>
          <a:latin typeface="+mn-lt"/>
          <a:ea typeface="+mn-ea"/>
          <a:cs typeface="+mn-cs"/>
        </a:defRPr>
      </a:lvl5pPr>
      <a:lvl6pPr marL="1222784" algn="l" defTabSz="489112" rtl="0" eaLnBrk="1" latinLnBrk="0" hangingPunct="1">
        <a:defRPr kumimoji="1" sz="962" kern="1200">
          <a:solidFill>
            <a:schemeClr val="tx1"/>
          </a:solidFill>
          <a:latin typeface="+mn-lt"/>
          <a:ea typeface="+mn-ea"/>
          <a:cs typeface="+mn-cs"/>
        </a:defRPr>
      </a:lvl6pPr>
      <a:lvl7pPr marL="1467338" algn="l" defTabSz="489112" rtl="0" eaLnBrk="1" latinLnBrk="0" hangingPunct="1">
        <a:defRPr kumimoji="1" sz="962" kern="1200">
          <a:solidFill>
            <a:schemeClr val="tx1"/>
          </a:solidFill>
          <a:latin typeface="+mn-lt"/>
          <a:ea typeface="+mn-ea"/>
          <a:cs typeface="+mn-cs"/>
        </a:defRPr>
      </a:lvl7pPr>
      <a:lvl8pPr marL="1711897" algn="l" defTabSz="489112" rtl="0" eaLnBrk="1" latinLnBrk="0" hangingPunct="1">
        <a:defRPr kumimoji="1" sz="962" kern="1200">
          <a:solidFill>
            <a:schemeClr val="tx1"/>
          </a:solidFill>
          <a:latin typeface="+mn-lt"/>
          <a:ea typeface="+mn-ea"/>
          <a:cs typeface="+mn-cs"/>
        </a:defRPr>
      </a:lvl8pPr>
      <a:lvl9pPr marL="1956453" algn="l" defTabSz="489112" rtl="0" eaLnBrk="1" latinLnBrk="0" hangingPunct="1">
        <a:defRPr kumimoji="1" sz="9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317" y="1600207"/>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37603" name="Rectangle 3"/>
          <p:cNvSpPr>
            <a:spLocks noGrp="1" noChangeArrowheads="1"/>
          </p:cNvSpPr>
          <p:nvPr>
            <p:ph type="dt" sz="half" idx="2"/>
          </p:nvPr>
        </p:nvSpPr>
        <p:spPr bwMode="auto">
          <a:xfrm>
            <a:off x="457276"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latin typeface="Arial" charset="0"/>
                <a:ea typeface="ＭＳ Ｐゴシック" charset="-128"/>
              </a:defRPr>
            </a:lvl1pPr>
          </a:lstStyle>
          <a:p>
            <a:pPr defTabSz="843857">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12" y="6245225"/>
            <a:ext cx="289459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charset="0"/>
                <a:ea typeface="ＭＳ Ｐゴシック" charset="-128"/>
              </a:defRPr>
            </a:lvl1pPr>
          </a:lstStyle>
          <a:p>
            <a:pPr defTabSz="843857">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20359" y="6409134"/>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61">
                <a:latin typeface="Arial" charset="0"/>
                <a:ea typeface="ＭＳ Ｐゴシック" charset="-128"/>
              </a:defRPr>
            </a:lvl1pPr>
          </a:lstStyle>
          <a:p>
            <a:pPr defTabSz="843857">
              <a:defRPr/>
            </a:pPr>
            <a:fld id="{D9E746D5-93E6-494C-97DF-253AFA8860DF}" type="slidenum">
              <a:rPr lang="en-US" altLang="ja-JP" smtClean="0">
                <a:solidFill>
                  <a:srgbClr val="000000"/>
                </a:solidFill>
              </a:rPr>
              <a:pPr defTabSz="843857">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457276" y="1"/>
            <a:ext cx="7026768"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284600396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hf hdr="0" ftr="0" dt="0"/>
  <p:txStyles>
    <p:titleStyle>
      <a:lvl1pPr algn="l" rtl="0" eaLnBrk="1" fontAlgn="base" hangingPunct="1">
        <a:spcBef>
          <a:spcPct val="0"/>
        </a:spcBef>
        <a:spcAft>
          <a:spcPct val="0"/>
        </a:spcAft>
        <a:defRPr kumimoji="1" sz="2215" b="0">
          <a:solidFill>
            <a:srgbClr val="4087C8"/>
          </a:solidFill>
          <a:latin typeface="+mj-lt"/>
          <a:ea typeface="+mj-ea"/>
          <a:cs typeface="+mj-cs"/>
        </a:defRPr>
      </a:lvl1pPr>
      <a:lvl2pPr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2pPr>
      <a:lvl3pPr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3pPr>
      <a:lvl4pPr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4pPr>
      <a:lvl5pPr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5pPr>
      <a:lvl6pPr marL="421929"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6pPr>
      <a:lvl7pPr marL="843857"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7pPr>
      <a:lvl8pPr marL="1265786"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8pPr>
      <a:lvl9pPr marL="1687715"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9pPr>
    </p:titleStyle>
    <p:bodyStyle>
      <a:lvl1pPr marL="316447" indent="-316447" algn="l" rtl="0" eaLnBrk="1" fontAlgn="base" hangingPunct="1">
        <a:spcBef>
          <a:spcPct val="20000"/>
        </a:spcBef>
        <a:spcAft>
          <a:spcPct val="0"/>
        </a:spcAft>
        <a:buChar char="•"/>
        <a:defRPr kumimoji="1" sz="2952">
          <a:solidFill>
            <a:schemeClr val="tx1"/>
          </a:solidFill>
          <a:latin typeface="+mn-lt"/>
          <a:ea typeface="+mn-ea"/>
          <a:cs typeface="+mn-cs"/>
        </a:defRPr>
      </a:lvl1pPr>
      <a:lvl2pPr marL="685634" indent="-263705" algn="l" rtl="0" eaLnBrk="1" fontAlgn="base" hangingPunct="1">
        <a:spcBef>
          <a:spcPct val="20000"/>
        </a:spcBef>
        <a:spcAft>
          <a:spcPct val="0"/>
        </a:spcAft>
        <a:buChar char="–"/>
        <a:defRPr kumimoji="1" sz="2584">
          <a:solidFill>
            <a:schemeClr val="tx1"/>
          </a:solidFill>
          <a:latin typeface="+mn-lt"/>
          <a:ea typeface="+mn-ea"/>
        </a:defRPr>
      </a:lvl2pPr>
      <a:lvl3pPr marL="1054822" indent="-210964" algn="l" rtl="0" eaLnBrk="1" fontAlgn="base" hangingPunct="1">
        <a:spcBef>
          <a:spcPct val="20000"/>
        </a:spcBef>
        <a:spcAft>
          <a:spcPct val="0"/>
        </a:spcAft>
        <a:buChar char="•"/>
        <a:defRPr kumimoji="1" sz="2215">
          <a:solidFill>
            <a:schemeClr val="tx1"/>
          </a:solidFill>
          <a:latin typeface="+mn-lt"/>
          <a:ea typeface="+mn-ea"/>
        </a:defRPr>
      </a:lvl3pPr>
      <a:lvl4pPr marL="1476750" indent="-210964" algn="l" rtl="0" eaLnBrk="1" fontAlgn="base" hangingPunct="1">
        <a:spcBef>
          <a:spcPct val="20000"/>
        </a:spcBef>
        <a:spcAft>
          <a:spcPct val="0"/>
        </a:spcAft>
        <a:buChar char="–"/>
        <a:defRPr kumimoji="1" sz="1846">
          <a:solidFill>
            <a:schemeClr val="tx1"/>
          </a:solidFill>
          <a:latin typeface="+mn-lt"/>
          <a:ea typeface="+mn-ea"/>
        </a:defRPr>
      </a:lvl4pPr>
      <a:lvl5pPr marL="1898680" indent="-210964" algn="l" rtl="0" eaLnBrk="1" fontAlgn="base" hangingPunct="1">
        <a:spcBef>
          <a:spcPct val="20000"/>
        </a:spcBef>
        <a:spcAft>
          <a:spcPct val="0"/>
        </a:spcAft>
        <a:buChar char="»"/>
        <a:defRPr kumimoji="1" sz="1846">
          <a:solidFill>
            <a:schemeClr val="tx1"/>
          </a:solidFill>
          <a:latin typeface="+mn-lt"/>
          <a:ea typeface="+mn-ea"/>
        </a:defRPr>
      </a:lvl5pPr>
      <a:lvl6pPr marL="2320608" indent="-210964" algn="l" rtl="0" eaLnBrk="1" fontAlgn="base" hangingPunct="1">
        <a:spcBef>
          <a:spcPct val="20000"/>
        </a:spcBef>
        <a:spcAft>
          <a:spcPct val="0"/>
        </a:spcAft>
        <a:buChar char="»"/>
        <a:defRPr kumimoji="1" sz="1846">
          <a:solidFill>
            <a:schemeClr val="tx1"/>
          </a:solidFill>
          <a:latin typeface="+mn-lt"/>
          <a:ea typeface="+mn-ea"/>
        </a:defRPr>
      </a:lvl6pPr>
      <a:lvl7pPr marL="2742536" indent="-210964" algn="l" rtl="0" eaLnBrk="1" fontAlgn="base" hangingPunct="1">
        <a:spcBef>
          <a:spcPct val="20000"/>
        </a:spcBef>
        <a:spcAft>
          <a:spcPct val="0"/>
        </a:spcAft>
        <a:buChar char="»"/>
        <a:defRPr kumimoji="1" sz="1846">
          <a:solidFill>
            <a:schemeClr val="tx1"/>
          </a:solidFill>
          <a:latin typeface="+mn-lt"/>
          <a:ea typeface="+mn-ea"/>
        </a:defRPr>
      </a:lvl7pPr>
      <a:lvl8pPr marL="3164465" indent="-210964" algn="l" rtl="0" eaLnBrk="1" fontAlgn="base" hangingPunct="1">
        <a:spcBef>
          <a:spcPct val="20000"/>
        </a:spcBef>
        <a:spcAft>
          <a:spcPct val="0"/>
        </a:spcAft>
        <a:buChar char="»"/>
        <a:defRPr kumimoji="1" sz="1846">
          <a:solidFill>
            <a:schemeClr val="tx1"/>
          </a:solidFill>
          <a:latin typeface="+mn-lt"/>
          <a:ea typeface="+mn-ea"/>
        </a:defRPr>
      </a:lvl8pPr>
      <a:lvl9pPr marL="3586394" indent="-210964"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857" rtl="0" eaLnBrk="1" latinLnBrk="0" hangingPunct="1">
        <a:defRPr kumimoji="1" sz="1661" kern="1200">
          <a:solidFill>
            <a:schemeClr val="tx1"/>
          </a:solidFill>
          <a:latin typeface="+mn-lt"/>
          <a:ea typeface="+mn-ea"/>
          <a:cs typeface="+mn-cs"/>
        </a:defRPr>
      </a:lvl1pPr>
      <a:lvl2pPr marL="421929" algn="l" defTabSz="843857" rtl="0" eaLnBrk="1" latinLnBrk="0" hangingPunct="1">
        <a:defRPr kumimoji="1" sz="1661" kern="1200">
          <a:solidFill>
            <a:schemeClr val="tx1"/>
          </a:solidFill>
          <a:latin typeface="+mn-lt"/>
          <a:ea typeface="+mn-ea"/>
          <a:cs typeface="+mn-cs"/>
        </a:defRPr>
      </a:lvl2pPr>
      <a:lvl3pPr marL="843857" algn="l" defTabSz="843857" rtl="0" eaLnBrk="1" latinLnBrk="0" hangingPunct="1">
        <a:defRPr kumimoji="1" sz="1661" kern="1200">
          <a:solidFill>
            <a:schemeClr val="tx1"/>
          </a:solidFill>
          <a:latin typeface="+mn-lt"/>
          <a:ea typeface="+mn-ea"/>
          <a:cs typeface="+mn-cs"/>
        </a:defRPr>
      </a:lvl3pPr>
      <a:lvl4pPr marL="1265786" algn="l" defTabSz="843857" rtl="0" eaLnBrk="1" latinLnBrk="0" hangingPunct="1">
        <a:defRPr kumimoji="1" sz="1661" kern="1200">
          <a:solidFill>
            <a:schemeClr val="tx1"/>
          </a:solidFill>
          <a:latin typeface="+mn-lt"/>
          <a:ea typeface="+mn-ea"/>
          <a:cs typeface="+mn-cs"/>
        </a:defRPr>
      </a:lvl4pPr>
      <a:lvl5pPr marL="1687715" algn="l" defTabSz="843857" rtl="0" eaLnBrk="1" latinLnBrk="0" hangingPunct="1">
        <a:defRPr kumimoji="1" sz="1661" kern="1200">
          <a:solidFill>
            <a:schemeClr val="tx1"/>
          </a:solidFill>
          <a:latin typeface="+mn-lt"/>
          <a:ea typeface="+mn-ea"/>
          <a:cs typeface="+mn-cs"/>
        </a:defRPr>
      </a:lvl5pPr>
      <a:lvl6pPr marL="2109643" algn="l" defTabSz="843857" rtl="0" eaLnBrk="1" latinLnBrk="0" hangingPunct="1">
        <a:defRPr kumimoji="1" sz="1661" kern="1200">
          <a:solidFill>
            <a:schemeClr val="tx1"/>
          </a:solidFill>
          <a:latin typeface="+mn-lt"/>
          <a:ea typeface="+mn-ea"/>
          <a:cs typeface="+mn-cs"/>
        </a:defRPr>
      </a:lvl6pPr>
      <a:lvl7pPr marL="2531572" algn="l" defTabSz="843857" rtl="0" eaLnBrk="1" latinLnBrk="0" hangingPunct="1">
        <a:defRPr kumimoji="1" sz="1661" kern="1200">
          <a:solidFill>
            <a:schemeClr val="tx1"/>
          </a:solidFill>
          <a:latin typeface="+mn-lt"/>
          <a:ea typeface="+mn-ea"/>
          <a:cs typeface="+mn-cs"/>
        </a:defRPr>
      </a:lvl7pPr>
      <a:lvl8pPr marL="2953501" algn="l" defTabSz="843857" rtl="0" eaLnBrk="1" latinLnBrk="0" hangingPunct="1">
        <a:defRPr kumimoji="1" sz="1661" kern="1200">
          <a:solidFill>
            <a:schemeClr val="tx1"/>
          </a:solidFill>
          <a:latin typeface="+mn-lt"/>
          <a:ea typeface="+mn-ea"/>
          <a:cs typeface="+mn-cs"/>
        </a:defRPr>
      </a:lvl8pPr>
      <a:lvl9pPr marL="3375429" algn="l" defTabSz="843857" rtl="0" eaLnBrk="1" latinLnBrk="0" hangingPunct="1">
        <a:defRPr kumimoji="1" sz="166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2" y="1600208"/>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0" y="6624640"/>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49">
                <a:latin typeface="Arial" charset="0"/>
                <a:ea typeface="ＭＳ Ｐゴシック" charset="-128"/>
              </a:defRPr>
            </a:lvl1pPr>
          </a:lstStyle>
          <a:p>
            <a:pPr defTabSz="802869">
              <a:defRPr/>
            </a:pPr>
            <a:fld id="{D9E746D5-93E6-494C-97DF-253AFA8860DF}" type="slidenum">
              <a:rPr lang="en-US" altLang="ja-JP" smtClean="0">
                <a:solidFill>
                  <a:srgbClr val="000000"/>
                </a:solidFill>
              </a:rPr>
              <a:pPr defTabSz="802869">
                <a:defRPr/>
              </a:pPr>
              <a:t>‹#›</a:t>
            </a:fld>
            <a:endParaRPr lang="en-US" altLang="ja-JP" dirty="0">
              <a:solidFill>
                <a:srgbClr val="000000"/>
              </a:solidFill>
            </a:endParaRPr>
          </a:p>
        </p:txBody>
      </p:sp>
      <p:grpSp>
        <p:nvGrpSpPr>
          <p:cNvPr id="1030" name="Group 6"/>
          <p:cNvGrpSpPr>
            <a:grpSpLocks/>
          </p:cNvGrpSpPr>
          <p:nvPr/>
        </p:nvGrpSpPr>
        <p:grpSpPr bwMode="auto">
          <a:xfrm>
            <a:off x="0" y="38100"/>
            <a:ext cx="9144000" cy="546100"/>
            <a:chOff x="0" y="0"/>
            <a:chExt cx="5760" cy="344"/>
          </a:xfrm>
        </p:grpSpPr>
        <p:pic>
          <p:nvPicPr>
            <p:cNvPr id="1033" name="Picture 7" descr="mlit_top"/>
            <p:cNvPicPr>
              <a:picLocks noChangeAspect="1" noChangeArrowheads="1"/>
            </p:cNvPicPr>
            <p:nvPr userDrawn="1"/>
          </p:nvPicPr>
          <p:blipFill>
            <a:blip r:embed="rId3" cstate="print"/>
            <a:srcRect/>
            <a:stretch>
              <a:fillRect/>
            </a:stretch>
          </p:blipFill>
          <p:spPr bwMode="auto">
            <a:xfrm>
              <a:off x="0" y="300"/>
              <a:ext cx="5760" cy="44"/>
            </a:xfrm>
            <a:prstGeom prst="rect">
              <a:avLst/>
            </a:prstGeom>
            <a:noFill/>
            <a:ln w="9525">
              <a:noFill/>
              <a:miter lim="800000"/>
              <a:headEnd/>
              <a:tailEnd/>
            </a:ln>
          </p:spPr>
        </p:pic>
        <p:grpSp>
          <p:nvGrpSpPr>
            <p:cNvPr id="1034" name="Group 8"/>
            <p:cNvGrpSpPr>
              <a:grpSpLocks/>
            </p:cNvGrpSpPr>
            <p:nvPr userDrawn="1"/>
          </p:nvGrpSpPr>
          <p:grpSpPr bwMode="auto">
            <a:xfrm>
              <a:off x="0" y="0"/>
              <a:ext cx="5760" cy="318"/>
              <a:chOff x="0" y="0"/>
              <a:chExt cx="5760" cy="318"/>
            </a:xfrm>
          </p:grpSpPr>
          <p:pic>
            <p:nvPicPr>
              <p:cNvPr id="1035" name="Picture 9" descr="mlit_top"/>
              <p:cNvPicPr>
                <a:picLocks noChangeAspect="1" noChangeArrowheads="1"/>
              </p:cNvPicPr>
              <p:nvPr userDrawn="1"/>
            </p:nvPicPr>
            <p:blipFill>
              <a:blip r:embed="rId4" cstate="email">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w="9525">
                <a:noFill/>
                <a:miter lim="800000"/>
                <a:headEnd/>
                <a:tailEnd/>
              </a:ln>
            </p:spPr>
          </p:pic>
          <p:pic>
            <p:nvPicPr>
              <p:cNvPr id="1036" name="Picture 10" descr="mlit_top"/>
              <p:cNvPicPr>
                <a:picLocks noChangeAspect="1" noChangeArrowheads="1"/>
              </p:cNvPicPr>
              <p:nvPr userDrawn="1"/>
            </p:nvPicPr>
            <p:blipFill>
              <a:blip r:embed="rId5" cstate="email">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w="9525">
                <a:noFill/>
                <a:miter lim="800000"/>
                <a:headEnd/>
                <a:tailEnd/>
              </a:ln>
            </p:spPr>
          </p:pic>
          <p:pic>
            <p:nvPicPr>
              <p:cNvPr id="1037" name="Picture 11" descr="mlit_top"/>
              <p:cNvPicPr>
                <a:picLocks noChangeAspect="1" noChangeArrowheads="1"/>
              </p:cNvPicPr>
              <p:nvPr userDrawn="1"/>
            </p:nvPicPr>
            <p:blipFill>
              <a:blip r:embed="rId5" cstate="email">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12"/>
          <p:cNvSpPr>
            <a:spLocks noGrp="1" noChangeArrowheads="1"/>
          </p:cNvSpPr>
          <p:nvPr>
            <p:ph type="title"/>
          </p:nvPr>
        </p:nvSpPr>
        <p:spPr bwMode="auto">
          <a:xfrm>
            <a:off x="8" y="2"/>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926248338"/>
      </p:ext>
    </p:extLst>
  </p:cSld>
  <p:clrMap bg1="lt1" tx1="dk1" bg2="lt2" tx2="dk2" accent1="accent1" accent2="accent2" accent3="accent3" accent4="accent4" accent5="accent5" accent6="accent6" hlink="hlink" folHlink="folHlink"/>
  <p:sldLayoutIdLst>
    <p:sldLayoutId id="2147483819" r:id="rId1"/>
  </p:sldLayoutIdLst>
  <p:hf hdr="0" ftr="0" dt="0"/>
  <p:txStyles>
    <p:titleStyle>
      <a:lvl1pPr algn="l" rtl="0" eaLnBrk="0" fontAlgn="base" hangingPunct="0">
        <a:spcBef>
          <a:spcPct val="0"/>
        </a:spcBef>
        <a:spcAft>
          <a:spcPct val="0"/>
        </a:spcAft>
        <a:defRPr kumimoji="1" sz="1497">
          <a:solidFill>
            <a:srgbClr val="4087C8"/>
          </a:solidFill>
          <a:latin typeface="+mj-lt"/>
          <a:ea typeface="+mj-ea"/>
          <a:cs typeface="+mj-cs"/>
        </a:defRPr>
      </a:lvl1pPr>
      <a:lvl2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5pPr>
      <a:lvl6pPr marL="244557" algn="l" rtl="0" fontAlgn="base">
        <a:spcBef>
          <a:spcPct val="0"/>
        </a:spcBef>
        <a:spcAft>
          <a:spcPct val="0"/>
        </a:spcAft>
        <a:defRPr kumimoji="1" sz="1497">
          <a:solidFill>
            <a:srgbClr val="4087C8"/>
          </a:solidFill>
          <a:latin typeface="HGP創英角ｺﾞｼｯｸUB" pitchFamily="50" charset="-128"/>
          <a:ea typeface="ＭＳ Ｐゴシック" charset="-128"/>
        </a:defRPr>
      </a:lvl6pPr>
      <a:lvl7pPr marL="489112" algn="l" rtl="0" fontAlgn="base">
        <a:spcBef>
          <a:spcPct val="0"/>
        </a:spcBef>
        <a:spcAft>
          <a:spcPct val="0"/>
        </a:spcAft>
        <a:defRPr kumimoji="1" sz="1497">
          <a:solidFill>
            <a:srgbClr val="4087C8"/>
          </a:solidFill>
          <a:latin typeface="HGP創英角ｺﾞｼｯｸUB" pitchFamily="50" charset="-128"/>
          <a:ea typeface="ＭＳ Ｐゴシック" charset="-128"/>
        </a:defRPr>
      </a:lvl7pPr>
      <a:lvl8pPr marL="733672" algn="l" rtl="0" fontAlgn="base">
        <a:spcBef>
          <a:spcPct val="0"/>
        </a:spcBef>
        <a:spcAft>
          <a:spcPct val="0"/>
        </a:spcAft>
        <a:defRPr kumimoji="1" sz="1497">
          <a:solidFill>
            <a:srgbClr val="4087C8"/>
          </a:solidFill>
          <a:latin typeface="HGP創英角ｺﾞｼｯｸUB" pitchFamily="50" charset="-128"/>
          <a:ea typeface="ＭＳ Ｐゴシック" charset="-128"/>
        </a:defRPr>
      </a:lvl8pPr>
      <a:lvl9pPr marL="978227" algn="l" rtl="0" fontAlgn="base">
        <a:spcBef>
          <a:spcPct val="0"/>
        </a:spcBef>
        <a:spcAft>
          <a:spcPct val="0"/>
        </a:spcAft>
        <a:defRPr kumimoji="1" sz="1497">
          <a:solidFill>
            <a:srgbClr val="4087C8"/>
          </a:solidFill>
          <a:latin typeface="HGP創英角ｺﾞｼｯｸUB" pitchFamily="50" charset="-128"/>
          <a:ea typeface="ＭＳ Ｐゴシック" charset="-128"/>
        </a:defRPr>
      </a:lvl9pPr>
    </p:titleStyle>
    <p:bodyStyle>
      <a:lvl1pPr marL="183417" indent="-183417" algn="l" rtl="0" eaLnBrk="0" fontAlgn="base" hangingPunct="0">
        <a:spcBef>
          <a:spcPct val="20000"/>
        </a:spcBef>
        <a:spcAft>
          <a:spcPct val="0"/>
        </a:spcAft>
        <a:buChar char="•"/>
        <a:defRPr kumimoji="1" sz="1711">
          <a:solidFill>
            <a:schemeClr val="tx1"/>
          </a:solidFill>
          <a:latin typeface="+mn-lt"/>
          <a:ea typeface="+mn-ea"/>
          <a:cs typeface="+mn-cs"/>
        </a:defRPr>
      </a:lvl1pPr>
      <a:lvl2pPr marL="397404" indent="-152847" algn="l" rtl="0" eaLnBrk="0" fontAlgn="base" hangingPunct="0">
        <a:spcBef>
          <a:spcPct val="20000"/>
        </a:spcBef>
        <a:spcAft>
          <a:spcPct val="0"/>
        </a:spcAft>
        <a:buChar char="–"/>
        <a:defRPr kumimoji="1" sz="1497">
          <a:solidFill>
            <a:schemeClr val="tx1"/>
          </a:solidFill>
          <a:latin typeface="+mn-lt"/>
          <a:ea typeface="+mn-ea"/>
        </a:defRPr>
      </a:lvl2pPr>
      <a:lvl3pPr marL="611392" indent="-122277" algn="l" rtl="0" eaLnBrk="0" fontAlgn="base" hangingPunct="0">
        <a:spcBef>
          <a:spcPct val="20000"/>
        </a:spcBef>
        <a:spcAft>
          <a:spcPct val="0"/>
        </a:spcAft>
        <a:buChar char="•"/>
        <a:defRPr kumimoji="1" sz="1284">
          <a:solidFill>
            <a:schemeClr val="tx1"/>
          </a:solidFill>
          <a:latin typeface="+mn-lt"/>
          <a:ea typeface="+mn-ea"/>
        </a:defRPr>
      </a:lvl3pPr>
      <a:lvl4pPr marL="855948" indent="-122277" algn="l" rtl="0" eaLnBrk="0" fontAlgn="base" hangingPunct="0">
        <a:spcBef>
          <a:spcPct val="20000"/>
        </a:spcBef>
        <a:spcAft>
          <a:spcPct val="0"/>
        </a:spcAft>
        <a:buChar char="–"/>
        <a:defRPr kumimoji="1" sz="1068">
          <a:solidFill>
            <a:schemeClr val="tx1"/>
          </a:solidFill>
          <a:latin typeface="+mn-lt"/>
          <a:ea typeface="+mn-ea"/>
        </a:defRPr>
      </a:lvl4pPr>
      <a:lvl5pPr marL="1100505" indent="-122277" algn="l" rtl="0" eaLnBrk="0" fontAlgn="base" hangingPunct="0">
        <a:spcBef>
          <a:spcPct val="20000"/>
        </a:spcBef>
        <a:spcAft>
          <a:spcPct val="0"/>
        </a:spcAft>
        <a:buChar char="»"/>
        <a:defRPr kumimoji="1" sz="1068">
          <a:solidFill>
            <a:schemeClr val="tx1"/>
          </a:solidFill>
          <a:latin typeface="+mn-lt"/>
          <a:ea typeface="+mn-ea"/>
        </a:defRPr>
      </a:lvl5pPr>
      <a:lvl6pPr marL="1345061" indent="-122277" algn="l" rtl="0" fontAlgn="base">
        <a:spcBef>
          <a:spcPct val="20000"/>
        </a:spcBef>
        <a:spcAft>
          <a:spcPct val="0"/>
        </a:spcAft>
        <a:buChar char="»"/>
        <a:defRPr kumimoji="1" sz="1068">
          <a:solidFill>
            <a:schemeClr val="tx1"/>
          </a:solidFill>
          <a:latin typeface="+mn-lt"/>
          <a:ea typeface="+mn-ea"/>
        </a:defRPr>
      </a:lvl6pPr>
      <a:lvl7pPr marL="1589617" indent="-122277" algn="l" rtl="0" fontAlgn="base">
        <a:spcBef>
          <a:spcPct val="20000"/>
        </a:spcBef>
        <a:spcAft>
          <a:spcPct val="0"/>
        </a:spcAft>
        <a:buChar char="»"/>
        <a:defRPr kumimoji="1" sz="1068">
          <a:solidFill>
            <a:schemeClr val="tx1"/>
          </a:solidFill>
          <a:latin typeface="+mn-lt"/>
          <a:ea typeface="+mn-ea"/>
        </a:defRPr>
      </a:lvl7pPr>
      <a:lvl8pPr marL="1834174" indent="-122277" algn="l" rtl="0" fontAlgn="base">
        <a:spcBef>
          <a:spcPct val="20000"/>
        </a:spcBef>
        <a:spcAft>
          <a:spcPct val="0"/>
        </a:spcAft>
        <a:buChar char="»"/>
        <a:defRPr kumimoji="1" sz="1068">
          <a:solidFill>
            <a:schemeClr val="tx1"/>
          </a:solidFill>
          <a:latin typeface="+mn-lt"/>
          <a:ea typeface="+mn-ea"/>
        </a:defRPr>
      </a:lvl8pPr>
      <a:lvl9pPr marL="2078732" indent="-122277" algn="l" rtl="0" fontAlgn="base">
        <a:spcBef>
          <a:spcPct val="20000"/>
        </a:spcBef>
        <a:spcAft>
          <a:spcPct val="0"/>
        </a:spcAft>
        <a:buChar char="»"/>
        <a:defRPr kumimoji="1" sz="1068">
          <a:solidFill>
            <a:schemeClr val="tx1"/>
          </a:solidFill>
          <a:latin typeface="+mn-lt"/>
          <a:ea typeface="+mn-ea"/>
        </a:defRPr>
      </a:lvl9pPr>
    </p:bodyStyle>
    <p:otherStyle>
      <a:defPPr>
        <a:defRPr lang="ja-JP"/>
      </a:defPPr>
      <a:lvl1pPr marL="0" algn="l" defTabSz="489112" rtl="0" eaLnBrk="1" latinLnBrk="0" hangingPunct="1">
        <a:defRPr kumimoji="1" sz="962" kern="1200">
          <a:solidFill>
            <a:schemeClr val="tx1"/>
          </a:solidFill>
          <a:latin typeface="+mn-lt"/>
          <a:ea typeface="+mn-ea"/>
          <a:cs typeface="+mn-cs"/>
        </a:defRPr>
      </a:lvl1pPr>
      <a:lvl2pPr marL="244557" algn="l" defTabSz="489112" rtl="0" eaLnBrk="1" latinLnBrk="0" hangingPunct="1">
        <a:defRPr kumimoji="1" sz="962" kern="1200">
          <a:solidFill>
            <a:schemeClr val="tx1"/>
          </a:solidFill>
          <a:latin typeface="+mn-lt"/>
          <a:ea typeface="+mn-ea"/>
          <a:cs typeface="+mn-cs"/>
        </a:defRPr>
      </a:lvl2pPr>
      <a:lvl3pPr marL="489112" algn="l" defTabSz="489112" rtl="0" eaLnBrk="1" latinLnBrk="0" hangingPunct="1">
        <a:defRPr kumimoji="1" sz="962" kern="1200">
          <a:solidFill>
            <a:schemeClr val="tx1"/>
          </a:solidFill>
          <a:latin typeface="+mn-lt"/>
          <a:ea typeface="+mn-ea"/>
          <a:cs typeface="+mn-cs"/>
        </a:defRPr>
      </a:lvl3pPr>
      <a:lvl4pPr marL="733672" algn="l" defTabSz="489112" rtl="0" eaLnBrk="1" latinLnBrk="0" hangingPunct="1">
        <a:defRPr kumimoji="1" sz="962" kern="1200">
          <a:solidFill>
            <a:schemeClr val="tx1"/>
          </a:solidFill>
          <a:latin typeface="+mn-lt"/>
          <a:ea typeface="+mn-ea"/>
          <a:cs typeface="+mn-cs"/>
        </a:defRPr>
      </a:lvl4pPr>
      <a:lvl5pPr marL="978227" algn="l" defTabSz="489112" rtl="0" eaLnBrk="1" latinLnBrk="0" hangingPunct="1">
        <a:defRPr kumimoji="1" sz="962" kern="1200">
          <a:solidFill>
            <a:schemeClr val="tx1"/>
          </a:solidFill>
          <a:latin typeface="+mn-lt"/>
          <a:ea typeface="+mn-ea"/>
          <a:cs typeface="+mn-cs"/>
        </a:defRPr>
      </a:lvl5pPr>
      <a:lvl6pPr marL="1222784" algn="l" defTabSz="489112" rtl="0" eaLnBrk="1" latinLnBrk="0" hangingPunct="1">
        <a:defRPr kumimoji="1" sz="962" kern="1200">
          <a:solidFill>
            <a:schemeClr val="tx1"/>
          </a:solidFill>
          <a:latin typeface="+mn-lt"/>
          <a:ea typeface="+mn-ea"/>
          <a:cs typeface="+mn-cs"/>
        </a:defRPr>
      </a:lvl6pPr>
      <a:lvl7pPr marL="1467338" algn="l" defTabSz="489112" rtl="0" eaLnBrk="1" latinLnBrk="0" hangingPunct="1">
        <a:defRPr kumimoji="1" sz="962" kern="1200">
          <a:solidFill>
            <a:schemeClr val="tx1"/>
          </a:solidFill>
          <a:latin typeface="+mn-lt"/>
          <a:ea typeface="+mn-ea"/>
          <a:cs typeface="+mn-cs"/>
        </a:defRPr>
      </a:lvl7pPr>
      <a:lvl8pPr marL="1711897" algn="l" defTabSz="489112" rtl="0" eaLnBrk="1" latinLnBrk="0" hangingPunct="1">
        <a:defRPr kumimoji="1" sz="962" kern="1200">
          <a:solidFill>
            <a:schemeClr val="tx1"/>
          </a:solidFill>
          <a:latin typeface="+mn-lt"/>
          <a:ea typeface="+mn-ea"/>
          <a:cs typeface="+mn-cs"/>
        </a:defRPr>
      </a:lvl8pPr>
      <a:lvl9pPr marL="1956453" algn="l" defTabSz="489112" rtl="0" eaLnBrk="1" latinLnBrk="0" hangingPunct="1">
        <a:defRPr kumimoji="1" sz="9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3" y="1600209"/>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26">
                <a:latin typeface="Arial" charset="0"/>
                <a:ea typeface="ＭＳ Ｐゴシック" charset="-128"/>
              </a:defRPr>
            </a:lvl1pPr>
          </a:lstStyle>
          <a:p>
            <a:pPr defTabSz="778522">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3"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26">
                <a:latin typeface="Arial" charset="0"/>
                <a:ea typeface="ＭＳ Ｐゴシック" charset="-128"/>
              </a:defRPr>
            </a:lvl1pPr>
          </a:lstStyle>
          <a:p>
            <a:pPr defTabSz="778522">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1" y="6624641"/>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26">
                <a:latin typeface="Arial" charset="0"/>
                <a:ea typeface="ＭＳ Ｐゴシック" charset="-128"/>
              </a:defRPr>
            </a:lvl1pPr>
          </a:lstStyle>
          <a:p>
            <a:pPr defTabSz="778522">
              <a:defRPr/>
            </a:pPr>
            <a:fld id="{D9E746D5-93E6-494C-97DF-253AFA8860DF}" type="slidenum">
              <a:rPr lang="en-US" altLang="ja-JP" smtClean="0">
                <a:solidFill>
                  <a:srgbClr val="000000"/>
                </a:solidFill>
              </a:rPr>
              <a:pPr defTabSz="778522">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9" y="3"/>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125499359"/>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kumimoji="1" sz="1452">
          <a:solidFill>
            <a:srgbClr val="4087C8"/>
          </a:solidFill>
          <a:latin typeface="+mj-lt"/>
          <a:ea typeface="+mj-ea"/>
          <a:cs typeface="+mj-cs"/>
        </a:defRPr>
      </a:lvl1pPr>
      <a:lvl2pPr algn="l" rtl="0" eaLnBrk="0" fontAlgn="base" hangingPunct="0">
        <a:spcBef>
          <a:spcPct val="0"/>
        </a:spcBef>
        <a:spcAft>
          <a:spcPct val="0"/>
        </a:spcAft>
        <a:defRPr kumimoji="1" sz="1452">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52">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52">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52">
          <a:solidFill>
            <a:srgbClr val="4087C8"/>
          </a:solidFill>
          <a:latin typeface="HGP創英角ｺﾞｼｯｸUB" pitchFamily="50" charset="-128"/>
          <a:ea typeface="ＭＳ Ｐゴシック" charset="-128"/>
        </a:defRPr>
      </a:lvl5pPr>
      <a:lvl6pPr marL="237141" algn="l" rtl="0" fontAlgn="base">
        <a:spcBef>
          <a:spcPct val="0"/>
        </a:spcBef>
        <a:spcAft>
          <a:spcPct val="0"/>
        </a:spcAft>
        <a:defRPr kumimoji="1" sz="1452">
          <a:solidFill>
            <a:srgbClr val="4087C8"/>
          </a:solidFill>
          <a:latin typeface="HGP創英角ｺﾞｼｯｸUB" pitchFamily="50" charset="-128"/>
          <a:ea typeface="ＭＳ Ｐゴシック" charset="-128"/>
        </a:defRPr>
      </a:lvl6pPr>
      <a:lvl7pPr marL="474280" algn="l" rtl="0" fontAlgn="base">
        <a:spcBef>
          <a:spcPct val="0"/>
        </a:spcBef>
        <a:spcAft>
          <a:spcPct val="0"/>
        </a:spcAft>
        <a:defRPr kumimoji="1" sz="1452">
          <a:solidFill>
            <a:srgbClr val="4087C8"/>
          </a:solidFill>
          <a:latin typeface="HGP創英角ｺﾞｼｯｸUB" pitchFamily="50" charset="-128"/>
          <a:ea typeface="ＭＳ Ｐゴシック" charset="-128"/>
        </a:defRPr>
      </a:lvl7pPr>
      <a:lvl8pPr marL="711424" algn="l" rtl="0" fontAlgn="base">
        <a:spcBef>
          <a:spcPct val="0"/>
        </a:spcBef>
        <a:spcAft>
          <a:spcPct val="0"/>
        </a:spcAft>
        <a:defRPr kumimoji="1" sz="1452">
          <a:solidFill>
            <a:srgbClr val="4087C8"/>
          </a:solidFill>
          <a:latin typeface="HGP創英角ｺﾞｼｯｸUB" pitchFamily="50" charset="-128"/>
          <a:ea typeface="ＭＳ Ｐゴシック" charset="-128"/>
        </a:defRPr>
      </a:lvl8pPr>
      <a:lvl9pPr marL="948562" algn="l" rtl="0" fontAlgn="base">
        <a:spcBef>
          <a:spcPct val="0"/>
        </a:spcBef>
        <a:spcAft>
          <a:spcPct val="0"/>
        </a:spcAft>
        <a:defRPr kumimoji="1" sz="1452">
          <a:solidFill>
            <a:srgbClr val="4087C8"/>
          </a:solidFill>
          <a:latin typeface="HGP創英角ｺﾞｼｯｸUB" pitchFamily="50" charset="-128"/>
          <a:ea typeface="ＭＳ Ｐゴシック" charset="-128"/>
        </a:defRPr>
      </a:lvl9pPr>
    </p:titleStyle>
    <p:bodyStyle>
      <a:lvl1pPr marL="177855" indent="-177855" algn="l" rtl="0" eaLnBrk="0" fontAlgn="base" hangingPunct="0">
        <a:spcBef>
          <a:spcPct val="20000"/>
        </a:spcBef>
        <a:spcAft>
          <a:spcPct val="0"/>
        </a:spcAft>
        <a:buChar char="•"/>
        <a:defRPr kumimoji="1" sz="1660">
          <a:solidFill>
            <a:schemeClr val="tx1"/>
          </a:solidFill>
          <a:latin typeface="+mn-lt"/>
          <a:ea typeface="+mn-ea"/>
          <a:cs typeface="+mn-cs"/>
        </a:defRPr>
      </a:lvl1pPr>
      <a:lvl2pPr marL="385353" indent="-148212" algn="l" rtl="0" eaLnBrk="0" fontAlgn="base" hangingPunct="0">
        <a:spcBef>
          <a:spcPct val="20000"/>
        </a:spcBef>
        <a:spcAft>
          <a:spcPct val="0"/>
        </a:spcAft>
        <a:buChar char="–"/>
        <a:defRPr kumimoji="1" sz="1452">
          <a:solidFill>
            <a:schemeClr val="tx1"/>
          </a:solidFill>
          <a:latin typeface="+mn-lt"/>
          <a:ea typeface="+mn-ea"/>
        </a:defRPr>
      </a:lvl2pPr>
      <a:lvl3pPr marL="592852" indent="-118569" algn="l" rtl="0" eaLnBrk="0" fontAlgn="base" hangingPunct="0">
        <a:spcBef>
          <a:spcPct val="20000"/>
        </a:spcBef>
        <a:spcAft>
          <a:spcPct val="0"/>
        </a:spcAft>
        <a:buChar char="•"/>
        <a:defRPr kumimoji="1" sz="1245">
          <a:solidFill>
            <a:schemeClr val="tx1"/>
          </a:solidFill>
          <a:latin typeface="+mn-lt"/>
          <a:ea typeface="+mn-ea"/>
        </a:defRPr>
      </a:lvl3pPr>
      <a:lvl4pPr marL="829991" indent="-118569" algn="l" rtl="0" eaLnBrk="0" fontAlgn="base" hangingPunct="0">
        <a:spcBef>
          <a:spcPct val="20000"/>
        </a:spcBef>
        <a:spcAft>
          <a:spcPct val="0"/>
        </a:spcAft>
        <a:buChar char="–"/>
        <a:defRPr kumimoji="1" sz="1035">
          <a:solidFill>
            <a:schemeClr val="tx1"/>
          </a:solidFill>
          <a:latin typeface="+mn-lt"/>
          <a:ea typeface="+mn-ea"/>
        </a:defRPr>
      </a:lvl4pPr>
      <a:lvl5pPr marL="1067132" indent="-118569" algn="l" rtl="0" eaLnBrk="0" fontAlgn="base" hangingPunct="0">
        <a:spcBef>
          <a:spcPct val="20000"/>
        </a:spcBef>
        <a:spcAft>
          <a:spcPct val="0"/>
        </a:spcAft>
        <a:buChar char="»"/>
        <a:defRPr kumimoji="1" sz="1035">
          <a:solidFill>
            <a:schemeClr val="tx1"/>
          </a:solidFill>
          <a:latin typeface="+mn-lt"/>
          <a:ea typeface="+mn-ea"/>
        </a:defRPr>
      </a:lvl5pPr>
      <a:lvl6pPr marL="1304272" indent="-118569" algn="l" rtl="0" fontAlgn="base">
        <a:spcBef>
          <a:spcPct val="20000"/>
        </a:spcBef>
        <a:spcAft>
          <a:spcPct val="0"/>
        </a:spcAft>
        <a:buChar char="»"/>
        <a:defRPr kumimoji="1" sz="1035">
          <a:solidFill>
            <a:schemeClr val="tx1"/>
          </a:solidFill>
          <a:latin typeface="+mn-lt"/>
          <a:ea typeface="+mn-ea"/>
        </a:defRPr>
      </a:lvl6pPr>
      <a:lvl7pPr marL="1541412" indent="-118569" algn="l" rtl="0" fontAlgn="base">
        <a:spcBef>
          <a:spcPct val="20000"/>
        </a:spcBef>
        <a:spcAft>
          <a:spcPct val="0"/>
        </a:spcAft>
        <a:buChar char="»"/>
        <a:defRPr kumimoji="1" sz="1035">
          <a:solidFill>
            <a:schemeClr val="tx1"/>
          </a:solidFill>
          <a:latin typeface="+mn-lt"/>
          <a:ea typeface="+mn-ea"/>
        </a:defRPr>
      </a:lvl7pPr>
      <a:lvl8pPr marL="1778553" indent="-118569" algn="l" rtl="0" fontAlgn="base">
        <a:spcBef>
          <a:spcPct val="20000"/>
        </a:spcBef>
        <a:spcAft>
          <a:spcPct val="0"/>
        </a:spcAft>
        <a:buChar char="»"/>
        <a:defRPr kumimoji="1" sz="1035">
          <a:solidFill>
            <a:schemeClr val="tx1"/>
          </a:solidFill>
          <a:latin typeface="+mn-lt"/>
          <a:ea typeface="+mn-ea"/>
        </a:defRPr>
      </a:lvl8pPr>
      <a:lvl9pPr marL="2015695" indent="-118569" algn="l" rtl="0" fontAlgn="base">
        <a:spcBef>
          <a:spcPct val="20000"/>
        </a:spcBef>
        <a:spcAft>
          <a:spcPct val="0"/>
        </a:spcAft>
        <a:buChar char="»"/>
        <a:defRPr kumimoji="1" sz="1035">
          <a:solidFill>
            <a:schemeClr val="tx1"/>
          </a:solidFill>
          <a:latin typeface="+mn-lt"/>
          <a:ea typeface="+mn-ea"/>
        </a:defRPr>
      </a:lvl9pPr>
    </p:bodyStyle>
    <p:otherStyle>
      <a:defPPr>
        <a:defRPr lang="ja-JP"/>
      </a:defPPr>
      <a:lvl1pPr marL="0" algn="l" defTabSz="474280" rtl="0" eaLnBrk="1" latinLnBrk="0" hangingPunct="1">
        <a:defRPr kumimoji="1" sz="933" kern="1200">
          <a:solidFill>
            <a:schemeClr val="tx1"/>
          </a:solidFill>
          <a:latin typeface="+mn-lt"/>
          <a:ea typeface="+mn-ea"/>
          <a:cs typeface="+mn-cs"/>
        </a:defRPr>
      </a:lvl1pPr>
      <a:lvl2pPr marL="237141" algn="l" defTabSz="474280" rtl="0" eaLnBrk="1" latinLnBrk="0" hangingPunct="1">
        <a:defRPr kumimoji="1" sz="933" kern="1200">
          <a:solidFill>
            <a:schemeClr val="tx1"/>
          </a:solidFill>
          <a:latin typeface="+mn-lt"/>
          <a:ea typeface="+mn-ea"/>
          <a:cs typeface="+mn-cs"/>
        </a:defRPr>
      </a:lvl2pPr>
      <a:lvl3pPr marL="474280" algn="l" defTabSz="474280" rtl="0" eaLnBrk="1" latinLnBrk="0" hangingPunct="1">
        <a:defRPr kumimoji="1" sz="933" kern="1200">
          <a:solidFill>
            <a:schemeClr val="tx1"/>
          </a:solidFill>
          <a:latin typeface="+mn-lt"/>
          <a:ea typeface="+mn-ea"/>
          <a:cs typeface="+mn-cs"/>
        </a:defRPr>
      </a:lvl3pPr>
      <a:lvl4pPr marL="711424" algn="l" defTabSz="474280" rtl="0" eaLnBrk="1" latinLnBrk="0" hangingPunct="1">
        <a:defRPr kumimoji="1" sz="933" kern="1200">
          <a:solidFill>
            <a:schemeClr val="tx1"/>
          </a:solidFill>
          <a:latin typeface="+mn-lt"/>
          <a:ea typeface="+mn-ea"/>
          <a:cs typeface="+mn-cs"/>
        </a:defRPr>
      </a:lvl4pPr>
      <a:lvl5pPr marL="948562" algn="l" defTabSz="474280" rtl="0" eaLnBrk="1" latinLnBrk="0" hangingPunct="1">
        <a:defRPr kumimoji="1" sz="933" kern="1200">
          <a:solidFill>
            <a:schemeClr val="tx1"/>
          </a:solidFill>
          <a:latin typeface="+mn-lt"/>
          <a:ea typeface="+mn-ea"/>
          <a:cs typeface="+mn-cs"/>
        </a:defRPr>
      </a:lvl5pPr>
      <a:lvl6pPr marL="1185703" algn="l" defTabSz="474280" rtl="0" eaLnBrk="1" latinLnBrk="0" hangingPunct="1">
        <a:defRPr kumimoji="1" sz="933" kern="1200">
          <a:solidFill>
            <a:schemeClr val="tx1"/>
          </a:solidFill>
          <a:latin typeface="+mn-lt"/>
          <a:ea typeface="+mn-ea"/>
          <a:cs typeface="+mn-cs"/>
        </a:defRPr>
      </a:lvl6pPr>
      <a:lvl7pPr marL="1422841" algn="l" defTabSz="474280" rtl="0" eaLnBrk="1" latinLnBrk="0" hangingPunct="1">
        <a:defRPr kumimoji="1" sz="933" kern="1200">
          <a:solidFill>
            <a:schemeClr val="tx1"/>
          </a:solidFill>
          <a:latin typeface="+mn-lt"/>
          <a:ea typeface="+mn-ea"/>
          <a:cs typeface="+mn-cs"/>
        </a:defRPr>
      </a:lvl7pPr>
      <a:lvl8pPr marL="1659984" algn="l" defTabSz="474280" rtl="0" eaLnBrk="1" latinLnBrk="0" hangingPunct="1">
        <a:defRPr kumimoji="1" sz="933" kern="1200">
          <a:solidFill>
            <a:schemeClr val="tx1"/>
          </a:solidFill>
          <a:latin typeface="+mn-lt"/>
          <a:ea typeface="+mn-ea"/>
          <a:cs typeface="+mn-cs"/>
        </a:defRPr>
      </a:lvl8pPr>
      <a:lvl9pPr marL="1897124" algn="l" defTabSz="474280" rtl="0" eaLnBrk="1" latinLnBrk="0" hangingPunct="1">
        <a:defRPr kumimoji="1" sz="9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3" y="1600209"/>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13">
                <a:latin typeface="Arial" charset="0"/>
                <a:ea typeface="ＭＳ Ｐゴシック" charset="-128"/>
              </a:defRPr>
            </a:lvl1pPr>
          </a:lstStyle>
          <a:p>
            <a:pPr defTabSz="764270">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13">
                <a:latin typeface="Arial" charset="0"/>
                <a:ea typeface="ＭＳ Ｐゴシック" charset="-128"/>
              </a:defRPr>
            </a:lvl1pPr>
          </a:lstStyle>
          <a:p>
            <a:pPr defTabSz="764270">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1" y="6624641"/>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13">
                <a:latin typeface="Arial" charset="0"/>
                <a:ea typeface="ＭＳ Ｐゴシック" charset="-128"/>
              </a:defRPr>
            </a:lvl1pPr>
          </a:lstStyle>
          <a:p>
            <a:pPr defTabSz="764270">
              <a:defRPr/>
            </a:pPr>
            <a:fld id="{D9E746D5-93E6-494C-97DF-253AFA8860DF}" type="slidenum">
              <a:rPr lang="en-US" altLang="ja-JP" smtClean="0">
                <a:solidFill>
                  <a:srgbClr val="000000"/>
                </a:solidFill>
              </a:rPr>
              <a:pPr defTabSz="764270">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9" y="3"/>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67034008"/>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kumimoji="1" sz="1425">
          <a:solidFill>
            <a:srgbClr val="4087C8"/>
          </a:solidFill>
          <a:latin typeface="+mj-lt"/>
          <a:ea typeface="+mj-ea"/>
          <a:cs typeface="+mj-cs"/>
        </a:defRPr>
      </a:lvl1pPr>
      <a:lvl2pPr algn="l" rtl="0" eaLnBrk="0" fontAlgn="base" hangingPunct="0">
        <a:spcBef>
          <a:spcPct val="0"/>
        </a:spcBef>
        <a:spcAft>
          <a:spcPct val="0"/>
        </a:spcAft>
        <a:defRPr kumimoji="1" sz="1425">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25">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25">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25">
          <a:solidFill>
            <a:srgbClr val="4087C8"/>
          </a:solidFill>
          <a:latin typeface="HGP創英角ｺﾞｼｯｸUB" pitchFamily="50" charset="-128"/>
          <a:ea typeface="ＭＳ Ｐゴシック" charset="-128"/>
        </a:defRPr>
      </a:lvl5pPr>
      <a:lvl6pPr marL="232800" algn="l" rtl="0" fontAlgn="base">
        <a:spcBef>
          <a:spcPct val="0"/>
        </a:spcBef>
        <a:spcAft>
          <a:spcPct val="0"/>
        </a:spcAft>
        <a:defRPr kumimoji="1" sz="1425">
          <a:solidFill>
            <a:srgbClr val="4087C8"/>
          </a:solidFill>
          <a:latin typeface="HGP創英角ｺﾞｼｯｸUB" pitchFamily="50" charset="-128"/>
          <a:ea typeface="ＭＳ Ｐゴシック" charset="-128"/>
        </a:defRPr>
      </a:lvl6pPr>
      <a:lvl7pPr marL="465598" algn="l" rtl="0" fontAlgn="base">
        <a:spcBef>
          <a:spcPct val="0"/>
        </a:spcBef>
        <a:spcAft>
          <a:spcPct val="0"/>
        </a:spcAft>
        <a:defRPr kumimoji="1" sz="1425">
          <a:solidFill>
            <a:srgbClr val="4087C8"/>
          </a:solidFill>
          <a:latin typeface="HGP創英角ｺﾞｼｯｸUB" pitchFamily="50" charset="-128"/>
          <a:ea typeface="ＭＳ Ｐゴシック" charset="-128"/>
        </a:defRPr>
      </a:lvl7pPr>
      <a:lvl8pPr marL="698400" algn="l" rtl="0" fontAlgn="base">
        <a:spcBef>
          <a:spcPct val="0"/>
        </a:spcBef>
        <a:spcAft>
          <a:spcPct val="0"/>
        </a:spcAft>
        <a:defRPr kumimoji="1" sz="1425">
          <a:solidFill>
            <a:srgbClr val="4087C8"/>
          </a:solidFill>
          <a:latin typeface="HGP創英角ｺﾞｼｯｸUB" pitchFamily="50" charset="-128"/>
          <a:ea typeface="ＭＳ Ｐゴシック" charset="-128"/>
        </a:defRPr>
      </a:lvl8pPr>
      <a:lvl9pPr marL="931197" algn="l" rtl="0" fontAlgn="base">
        <a:spcBef>
          <a:spcPct val="0"/>
        </a:spcBef>
        <a:spcAft>
          <a:spcPct val="0"/>
        </a:spcAft>
        <a:defRPr kumimoji="1" sz="1425">
          <a:solidFill>
            <a:srgbClr val="4087C8"/>
          </a:solidFill>
          <a:latin typeface="HGP創英角ｺﾞｼｯｸUB" pitchFamily="50" charset="-128"/>
          <a:ea typeface="ＭＳ Ｐゴシック" charset="-128"/>
        </a:defRPr>
      </a:lvl9pPr>
    </p:titleStyle>
    <p:bodyStyle>
      <a:lvl1pPr marL="174599" indent="-174599" algn="l" rtl="0" eaLnBrk="0" fontAlgn="base" hangingPunct="0">
        <a:spcBef>
          <a:spcPct val="20000"/>
        </a:spcBef>
        <a:spcAft>
          <a:spcPct val="0"/>
        </a:spcAft>
        <a:buChar char="•"/>
        <a:defRPr kumimoji="1" sz="1629">
          <a:solidFill>
            <a:schemeClr val="tx1"/>
          </a:solidFill>
          <a:latin typeface="+mn-lt"/>
          <a:ea typeface="+mn-ea"/>
          <a:cs typeface="+mn-cs"/>
        </a:defRPr>
      </a:lvl1pPr>
      <a:lvl2pPr marL="378299" indent="-145498" algn="l" rtl="0" eaLnBrk="0" fontAlgn="base" hangingPunct="0">
        <a:spcBef>
          <a:spcPct val="20000"/>
        </a:spcBef>
        <a:spcAft>
          <a:spcPct val="0"/>
        </a:spcAft>
        <a:buChar char="–"/>
        <a:defRPr kumimoji="1" sz="1425">
          <a:solidFill>
            <a:schemeClr val="tx1"/>
          </a:solidFill>
          <a:latin typeface="+mn-lt"/>
          <a:ea typeface="+mn-ea"/>
        </a:defRPr>
      </a:lvl2pPr>
      <a:lvl3pPr marL="581999" indent="-116398" algn="l" rtl="0" eaLnBrk="0" fontAlgn="base" hangingPunct="0">
        <a:spcBef>
          <a:spcPct val="20000"/>
        </a:spcBef>
        <a:spcAft>
          <a:spcPct val="0"/>
        </a:spcAft>
        <a:buChar char="•"/>
        <a:defRPr kumimoji="1" sz="1222">
          <a:solidFill>
            <a:schemeClr val="tx1"/>
          </a:solidFill>
          <a:latin typeface="+mn-lt"/>
          <a:ea typeface="+mn-ea"/>
        </a:defRPr>
      </a:lvl3pPr>
      <a:lvl4pPr marL="814798" indent="-116398" algn="l" rtl="0" eaLnBrk="0" fontAlgn="base" hangingPunct="0">
        <a:spcBef>
          <a:spcPct val="20000"/>
        </a:spcBef>
        <a:spcAft>
          <a:spcPct val="0"/>
        </a:spcAft>
        <a:buChar char="–"/>
        <a:defRPr kumimoji="1" sz="1017">
          <a:solidFill>
            <a:schemeClr val="tx1"/>
          </a:solidFill>
          <a:latin typeface="+mn-lt"/>
          <a:ea typeface="+mn-ea"/>
        </a:defRPr>
      </a:lvl4pPr>
      <a:lvl5pPr marL="1047598" indent="-116398" algn="l" rtl="0" eaLnBrk="0" fontAlgn="base" hangingPunct="0">
        <a:spcBef>
          <a:spcPct val="20000"/>
        </a:spcBef>
        <a:spcAft>
          <a:spcPct val="0"/>
        </a:spcAft>
        <a:buChar char="»"/>
        <a:defRPr kumimoji="1" sz="1017">
          <a:solidFill>
            <a:schemeClr val="tx1"/>
          </a:solidFill>
          <a:latin typeface="+mn-lt"/>
          <a:ea typeface="+mn-ea"/>
        </a:defRPr>
      </a:lvl5pPr>
      <a:lvl6pPr marL="1280395" indent="-116398" algn="l" rtl="0" fontAlgn="base">
        <a:spcBef>
          <a:spcPct val="20000"/>
        </a:spcBef>
        <a:spcAft>
          <a:spcPct val="0"/>
        </a:spcAft>
        <a:buChar char="»"/>
        <a:defRPr kumimoji="1" sz="1017">
          <a:solidFill>
            <a:schemeClr val="tx1"/>
          </a:solidFill>
          <a:latin typeface="+mn-lt"/>
          <a:ea typeface="+mn-ea"/>
        </a:defRPr>
      </a:lvl6pPr>
      <a:lvl7pPr marL="1513194" indent="-116398" algn="l" rtl="0" fontAlgn="base">
        <a:spcBef>
          <a:spcPct val="20000"/>
        </a:spcBef>
        <a:spcAft>
          <a:spcPct val="0"/>
        </a:spcAft>
        <a:buChar char="»"/>
        <a:defRPr kumimoji="1" sz="1017">
          <a:solidFill>
            <a:schemeClr val="tx1"/>
          </a:solidFill>
          <a:latin typeface="+mn-lt"/>
          <a:ea typeface="+mn-ea"/>
        </a:defRPr>
      </a:lvl7pPr>
      <a:lvl8pPr marL="1745993" indent="-116398" algn="l" rtl="0" fontAlgn="base">
        <a:spcBef>
          <a:spcPct val="20000"/>
        </a:spcBef>
        <a:spcAft>
          <a:spcPct val="0"/>
        </a:spcAft>
        <a:buChar char="»"/>
        <a:defRPr kumimoji="1" sz="1017">
          <a:solidFill>
            <a:schemeClr val="tx1"/>
          </a:solidFill>
          <a:latin typeface="+mn-lt"/>
          <a:ea typeface="+mn-ea"/>
        </a:defRPr>
      </a:lvl8pPr>
      <a:lvl9pPr marL="1978795" indent="-116398" algn="l" rtl="0" fontAlgn="base">
        <a:spcBef>
          <a:spcPct val="20000"/>
        </a:spcBef>
        <a:spcAft>
          <a:spcPct val="0"/>
        </a:spcAft>
        <a:buChar char="»"/>
        <a:defRPr kumimoji="1" sz="1017">
          <a:solidFill>
            <a:schemeClr val="tx1"/>
          </a:solidFill>
          <a:latin typeface="+mn-lt"/>
          <a:ea typeface="+mn-ea"/>
        </a:defRPr>
      </a:lvl9pPr>
    </p:bodyStyle>
    <p:otherStyle>
      <a:defPPr>
        <a:defRPr lang="ja-JP"/>
      </a:defPPr>
      <a:lvl1pPr marL="0" algn="l" defTabSz="465598" rtl="0" eaLnBrk="1" latinLnBrk="0" hangingPunct="1">
        <a:defRPr kumimoji="1" sz="916" kern="1200">
          <a:solidFill>
            <a:schemeClr val="tx1"/>
          </a:solidFill>
          <a:latin typeface="+mn-lt"/>
          <a:ea typeface="+mn-ea"/>
          <a:cs typeface="+mn-cs"/>
        </a:defRPr>
      </a:lvl1pPr>
      <a:lvl2pPr marL="232800" algn="l" defTabSz="465598" rtl="0" eaLnBrk="1" latinLnBrk="0" hangingPunct="1">
        <a:defRPr kumimoji="1" sz="916" kern="1200">
          <a:solidFill>
            <a:schemeClr val="tx1"/>
          </a:solidFill>
          <a:latin typeface="+mn-lt"/>
          <a:ea typeface="+mn-ea"/>
          <a:cs typeface="+mn-cs"/>
        </a:defRPr>
      </a:lvl2pPr>
      <a:lvl3pPr marL="465598" algn="l" defTabSz="465598" rtl="0" eaLnBrk="1" latinLnBrk="0" hangingPunct="1">
        <a:defRPr kumimoji="1" sz="916" kern="1200">
          <a:solidFill>
            <a:schemeClr val="tx1"/>
          </a:solidFill>
          <a:latin typeface="+mn-lt"/>
          <a:ea typeface="+mn-ea"/>
          <a:cs typeface="+mn-cs"/>
        </a:defRPr>
      </a:lvl3pPr>
      <a:lvl4pPr marL="698400" algn="l" defTabSz="465598" rtl="0" eaLnBrk="1" latinLnBrk="0" hangingPunct="1">
        <a:defRPr kumimoji="1" sz="916" kern="1200">
          <a:solidFill>
            <a:schemeClr val="tx1"/>
          </a:solidFill>
          <a:latin typeface="+mn-lt"/>
          <a:ea typeface="+mn-ea"/>
          <a:cs typeface="+mn-cs"/>
        </a:defRPr>
      </a:lvl4pPr>
      <a:lvl5pPr marL="931197" algn="l" defTabSz="465598" rtl="0" eaLnBrk="1" latinLnBrk="0" hangingPunct="1">
        <a:defRPr kumimoji="1" sz="916" kern="1200">
          <a:solidFill>
            <a:schemeClr val="tx1"/>
          </a:solidFill>
          <a:latin typeface="+mn-lt"/>
          <a:ea typeface="+mn-ea"/>
          <a:cs typeface="+mn-cs"/>
        </a:defRPr>
      </a:lvl5pPr>
      <a:lvl6pPr marL="1163997" algn="l" defTabSz="465598" rtl="0" eaLnBrk="1" latinLnBrk="0" hangingPunct="1">
        <a:defRPr kumimoji="1" sz="916" kern="1200">
          <a:solidFill>
            <a:schemeClr val="tx1"/>
          </a:solidFill>
          <a:latin typeface="+mn-lt"/>
          <a:ea typeface="+mn-ea"/>
          <a:cs typeface="+mn-cs"/>
        </a:defRPr>
      </a:lvl6pPr>
      <a:lvl7pPr marL="1396794" algn="l" defTabSz="465598" rtl="0" eaLnBrk="1" latinLnBrk="0" hangingPunct="1">
        <a:defRPr kumimoji="1" sz="916" kern="1200">
          <a:solidFill>
            <a:schemeClr val="tx1"/>
          </a:solidFill>
          <a:latin typeface="+mn-lt"/>
          <a:ea typeface="+mn-ea"/>
          <a:cs typeface="+mn-cs"/>
        </a:defRPr>
      </a:lvl7pPr>
      <a:lvl8pPr marL="1629595" algn="l" defTabSz="465598" rtl="0" eaLnBrk="1" latinLnBrk="0" hangingPunct="1">
        <a:defRPr kumimoji="1" sz="916" kern="1200">
          <a:solidFill>
            <a:schemeClr val="tx1"/>
          </a:solidFill>
          <a:latin typeface="+mn-lt"/>
          <a:ea typeface="+mn-ea"/>
          <a:cs typeface="+mn-cs"/>
        </a:defRPr>
      </a:lvl8pPr>
      <a:lvl9pPr marL="1862394" algn="l" defTabSz="465598" rtl="0" eaLnBrk="1" latinLnBrk="0" hangingPunct="1">
        <a:defRPr kumimoji="1" sz="91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2" y="1600208"/>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0" y="6624640"/>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49">
                <a:latin typeface="Arial" charset="0"/>
                <a:ea typeface="ＭＳ Ｐゴシック" charset="-128"/>
              </a:defRPr>
            </a:lvl1pPr>
          </a:lstStyle>
          <a:p>
            <a:pPr defTabSz="802869">
              <a:defRPr/>
            </a:pPr>
            <a:fld id="{D9E746D5-93E6-494C-97DF-253AFA8860DF}" type="slidenum">
              <a:rPr lang="en-US" altLang="ja-JP" smtClean="0">
                <a:solidFill>
                  <a:srgbClr val="000000"/>
                </a:solidFill>
              </a:rPr>
              <a:pPr defTabSz="802869">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8" y="2"/>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3170620352"/>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kumimoji="1" sz="1497">
          <a:solidFill>
            <a:srgbClr val="4087C8"/>
          </a:solidFill>
          <a:latin typeface="+mj-lt"/>
          <a:ea typeface="+mj-ea"/>
          <a:cs typeface="+mj-cs"/>
        </a:defRPr>
      </a:lvl1pPr>
      <a:lvl2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5pPr>
      <a:lvl6pPr marL="244557" algn="l" rtl="0" fontAlgn="base">
        <a:spcBef>
          <a:spcPct val="0"/>
        </a:spcBef>
        <a:spcAft>
          <a:spcPct val="0"/>
        </a:spcAft>
        <a:defRPr kumimoji="1" sz="1497">
          <a:solidFill>
            <a:srgbClr val="4087C8"/>
          </a:solidFill>
          <a:latin typeface="HGP創英角ｺﾞｼｯｸUB" pitchFamily="50" charset="-128"/>
          <a:ea typeface="ＭＳ Ｐゴシック" charset="-128"/>
        </a:defRPr>
      </a:lvl6pPr>
      <a:lvl7pPr marL="489112" algn="l" rtl="0" fontAlgn="base">
        <a:spcBef>
          <a:spcPct val="0"/>
        </a:spcBef>
        <a:spcAft>
          <a:spcPct val="0"/>
        </a:spcAft>
        <a:defRPr kumimoji="1" sz="1497">
          <a:solidFill>
            <a:srgbClr val="4087C8"/>
          </a:solidFill>
          <a:latin typeface="HGP創英角ｺﾞｼｯｸUB" pitchFamily="50" charset="-128"/>
          <a:ea typeface="ＭＳ Ｐゴシック" charset="-128"/>
        </a:defRPr>
      </a:lvl7pPr>
      <a:lvl8pPr marL="733672" algn="l" rtl="0" fontAlgn="base">
        <a:spcBef>
          <a:spcPct val="0"/>
        </a:spcBef>
        <a:spcAft>
          <a:spcPct val="0"/>
        </a:spcAft>
        <a:defRPr kumimoji="1" sz="1497">
          <a:solidFill>
            <a:srgbClr val="4087C8"/>
          </a:solidFill>
          <a:latin typeface="HGP創英角ｺﾞｼｯｸUB" pitchFamily="50" charset="-128"/>
          <a:ea typeface="ＭＳ Ｐゴシック" charset="-128"/>
        </a:defRPr>
      </a:lvl8pPr>
      <a:lvl9pPr marL="978227" algn="l" rtl="0" fontAlgn="base">
        <a:spcBef>
          <a:spcPct val="0"/>
        </a:spcBef>
        <a:spcAft>
          <a:spcPct val="0"/>
        </a:spcAft>
        <a:defRPr kumimoji="1" sz="1497">
          <a:solidFill>
            <a:srgbClr val="4087C8"/>
          </a:solidFill>
          <a:latin typeface="HGP創英角ｺﾞｼｯｸUB" pitchFamily="50" charset="-128"/>
          <a:ea typeface="ＭＳ Ｐゴシック" charset="-128"/>
        </a:defRPr>
      </a:lvl9pPr>
    </p:titleStyle>
    <p:bodyStyle>
      <a:lvl1pPr marL="183417" indent="-183417" algn="l" rtl="0" eaLnBrk="0" fontAlgn="base" hangingPunct="0">
        <a:spcBef>
          <a:spcPct val="20000"/>
        </a:spcBef>
        <a:spcAft>
          <a:spcPct val="0"/>
        </a:spcAft>
        <a:buChar char="•"/>
        <a:defRPr kumimoji="1" sz="1711">
          <a:solidFill>
            <a:schemeClr val="tx1"/>
          </a:solidFill>
          <a:latin typeface="+mn-lt"/>
          <a:ea typeface="+mn-ea"/>
          <a:cs typeface="+mn-cs"/>
        </a:defRPr>
      </a:lvl1pPr>
      <a:lvl2pPr marL="397404" indent="-152847" algn="l" rtl="0" eaLnBrk="0" fontAlgn="base" hangingPunct="0">
        <a:spcBef>
          <a:spcPct val="20000"/>
        </a:spcBef>
        <a:spcAft>
          <a:spcPct val="0"/>
        </a:spcAft>
        <a:buChar char="–"/>
        <a:defRPr kumimoji="1" sz="1497">
          <a:solidFill>
            <a:schemeClr val="tx1"/>
          </a:solidFill>
          <a:latin typeface="+mn-lt"/>
          <a:ea typeface="+mn-ea"/>
        </a:defRPr>
      </a:lvl2pPr>
      <a:lvl3pPr marL="611392" indent="-122277" algn="l" rtl="0" eaLnBrk="0" fontAlgn="base" hangingPunct="0">
        <a:spcBef>
          <a:spcPct val="20000"/>
        </a:spcBef>
        <a:spcAft>
          <a:spcPct val="0"/>
        </a:spcAft>
        <a:buChar char="•"/>
        <a:defRPr kumimoji="1" sz="1284">
          <a:solidFill>
            <a:schemeClr val="tx1"/>
          </a:solidFill>
          <a:latin typeface="+mn-lt"/>
          <a:ea typeface="+mn-ea"/>
        </a:defRPr>
      </a:lvl3pPr>
      <a:lvl4pPr marL="855948" indent="-122277" algn="l" rtl="0" eaLnBrk="0" fontAlgn="base" hangingPunct="0">
        <a:spcBef>
          <a:spcPct val="20000"/>
        </a:spcBef>
        <a:spcAft>
          <a:spcPct val="0"/>
        </a:spcAft>
        <a:buChar char="–"/>
        <a:defRPr kumimoji="1" sz="1068">
          <a:solidFill>
            <a:schemeClr val="tx1"/>
          </a:solidFill>
          <a:latin typeface="+mn-lt"/>
          <a:ea typeface="+mn-ea"/>
        </a:defRPr>
      </a:lvl4pPr>
      <a:lvl5pPr marL="1100505" indent="-122277" algn="l" rtl="0" eaLnBrk="0" fontAlgn="base" hangingPunct="0">
        <a:spcBef>
          <a:spcPct val="20000"/>
        </a:spcBef>
        <a:spcAft>
          <a:spcPct val="0"/>
        </a:spcAft>
        <a:buChar char="»"/>
        <a:defRPr kumimoji="1" sz="1068">
          <a:solidFill>
            <a:schemeClr val="tx1"/>
          </a:solidFill>
          <a:latin typeface="+mn-lt"/>
          <a:ea typeface="+mn-ea"/>
        </a:defRPr>
      </a:lvl5pPr>
      <a:lvl6pPr marL="1345061" indent="-122277" algn="l" rtl="0" fontAlgn="base">
        <a:spcBef>
          <a:spcPct val="20000"/>
        </a:spcBef>
        <a:spcAft>
          <a:spcPct val="0"/>
        </a:spcAft>
        <a:buChar char="»"/>
        <a:defRPr kumimoji="1" sz="1068">
          <a:solidFill>
            <a:schemeClr val="tx1"/>
          </a:solidFill>
          <a:latin typeface="+mn-lt"/>
          <a:ea typeface="+mn-ea"/>
        </a:defRPr>
      </a:lvl6pPr>
      <a:lvl7pPr marL="1589617" indent="-122277" algn="l" rtl="0" fontAlgn="base">
        <a:spcBef>
          <a:spcPct val="20000"/>
        </a:spcBef>
        <a:spcAft>
          <a:spcPct val="0"/>
        </a:spcAft>
        <a:buChar char="»"/>
        <a:defRPr kumimoji="1" sz="1068">
          <a:solidFill>
            <a:schemeClr val="tx1"/>
          </a:solidFill>
          <a:latin typeface="+mn-lt"/>
          <a:ea typeface="+mn-ea"/>
        </a:defRPr>
      </a:lvl7pPr>
      <a:lvl8pPr marL="1834174" indent="-122277" algn="l" rtl="0" fontAlgn="base">
        <a:spcBef>
          <a:spcPct val="20000"/>
        </a:spcBef>
        <a:spcAft>
          <a:spcPct val="0"/>
        </a:spcAft>
        <a:buChar char="»"/>
        <a:defRPr kumimoji="1" sz="1068">
          <a:solidFill>
            <a:schemeClr val="tx1"/>
          </a:solidFill>
          <a:latin typeface="+mn-lt"/>
          <a:ea typeface="+mn-ea"/>
        </a:defRPr>
      </a:lvl8pPr>
      <a:lvl9pPr marL="2078732" indent="-122277" algn="l" rtl="0" fontAlgn="base">
        <a:spcBef>
          <a:spcPct val="20000"/>
        </a:spcBef>
        <a:spcAft>
          <a:spcPct val="0"/>
        </a:spcAft>
        <a:buChar char="»"/>
        <a:defRPr kumimoji="1" sz="1068">
          <a:solidFill>
            <a:schemeClr val="tx1"/>
          </a:solidFill>
          <a:latin typeface="+mn-lt"/>
          <a:ea typeface="+mn-ea"/>
        </a:defRPr>
      </a:lvl9pPr>
    </p:bodyStyle>
    <p:otherStyle>
      <a:defPPr>
        <a:defRPr lang="ja-JP"/>
      </a:defPPr>
      <a:lvl1pPr marL="0" algn="l" defTabSz="489112" rtl="0" eaLnBrk="1" latinLnBrk="0" hangingPunct="1">
        <a:defRPr kumimoji="1" sz="962" kern="1200">
          <a:solidFill>
            <a:schemeClr val="tx1"/>
          </a:solidFill>
          <a:latin typeface="+mn-lt"/>
          <a:ea typeface="+mn-ea"/>
          <a:cs typeface="+mn-cs"/>
        </a:defRPr>
      </a:lvl1pPr>
      <a:lvl2pPr marL="244557" algn="l" defTabSz="489112" rtl="0" eaLnBrk="1" latinLnBrk="0" hangingPunct="1">
        <a:defRPr kumimoji="1" sz="962" kern="1200">
          <a:solidFill>
            <a:schemeClr val="tx1"/>
          </a:solidFill>
          <a:latin typeface="+mn-lt"/>
          <a:ea typeface="+mn-ea"/>
          <a:cs typeface="+mn-cs"/>
        </a:defRPr>
      </a:lvl2pPr>
      <a:lvl3pPr marL="489112" algn="l" defTabSz="489112" rtl="0" eaLnBrk="1" latinLnBrk="0" hangingPunct="1">
        <a:defRPr kumimoji="1" sz="962" kern="1200">
          <a:solidFill>
            <a:schemeClr val="tx1"/>
          </a:solidFill>
          <a:latin typeface="+mn-lt"/>
          <a:ea typeface="+mn-ea"/>
          <a:cs typeface="+mn-cs"/>
        </a:defRPr>
      </a:lvl3pPr>
      <a:lvl4pPr marL="733672" algn="l" defTabSz="489112" rtl="0" eaLnBrk="1" latinLnBrk="0" hangingPunct="1">
        <a:defRPr kumimoji="1" sz="962" kern="1200">
          <a:solidFill>
            <a:schemeClr val="tx1"/>
          </a:solidFill>
          <a:latin typeface="+mn-lt"/>
          <a:ea typeface="+mn-ea"/>
          <a:cs typeface="+mn-cs"/>
        </a:defRPr>
      </a:lvl4pPr>
      <a:lvl5pPr marL="978227" algn="l" defTabSz="489112" rtl="0" eaLnBrk="1" latinLnBrk="0" hangingPunct="1">
        <a:defRPr kumimoji="1" sz="962" kern="1200">
          <a:solidFill>
            <a:schemeClr val="tx1"/>
          </a:solidFill>
          <a:latin typeface="+mn-lt"/>
          <a:ea typeface="+mn-ea"/>
          <a:cs typeface="+mn-cs"/>
        </a:defRPr>
      </a:lvl5pPr>
      <a:lvl6pPr marL="1222784" algn="l" defTabSz="489112" rtl="0" eaLnBrk="1" latinLnBrk="0" hangingPunct="1">
        <a:defRPr kumimoji="1" sz="962" kern="1200">
          <a:solidFill>
            <a:schemeClr val="tx1"/>
          </a:solidFill>
          <a:latin typeface="+mn-lt"/>
          <a:ea typeface="+mn-ea"/>
          <a:cs typeface="+mn-cs"/>
        </a:defRPr>
      </a:lvl6pPr>
      <a:lvl7pPr marL="1467338" algn="l" defTabSz="489112" rtl="0" eaLnBrk="1" latinLnBrk="0" hangingPunct="1">
        <a:defRPr kumimoji="1" sz="962" kern="1200">
          <a:solidFill>
            <a:schemeClr val="tx1"/>
          </a:solidFill>
          <a:latin typeface="+mn-lt"/>
          <a:ea typeface="+mn-ea"/>
          <a:cs typeface="+mn-cs"/>
        </a:defRPr>
      </a:lvl7pPr>
      <a:lvl8pPr marL="1711897" algn="l" defTabSz="489112" rtl="0" eaLnBrk="1" latinLnBrk="0" hangingPunct="1">
        <a:defRPr kumimoji="1" sz="962" kern="1200">
          <a:solidFill>
            <a:schemeClr val="tx1"/>
          </a:solidFill>
          <a:latin typeface="+mn-lt"/>
          <a:ea typeface="+mn-ea"/>
          <a:cs typeface="+mn-cs"/>
        </a:defRPr>
      </a:lvl8pPr>
      <a:lvl9pPr marL="1956453" algn="l" defTabSz="489112" rtl="0" eaLnBrk="1" latinLnBrk="0" hangingPunct="1">
        <a:defRPr kumimoji="1" sz="9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2" y="1600208"/>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0" y="6624640"/>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49">
                <a:latin typeface="Arial" charset="0"/>
                <a:ea typeface="ＭＳ Ｐゴシック" charset="-128"/>
              </a:defRPr>
            </a:lvl1pPr>
          </a:lstStyle>
          <a:p>
            <a:pPr defTabSz="802869">
              <a:defRPr/>
            </a:pPr>
            <a:fld id="{D9E746D5-93E6-494C-97DF-253AFA8860DF}" type="slidenum">
              <a:rPr lang="en-US" altLang="ja-JP" smtClean="0">
                <a:solidFill>
                  <a:srgbClr val="000000"/>
                </a:solidFill>
              </a:rPr>
              <a:pPr defTabSz="802869">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8" y="2"/>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20024186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Lst>
  <p:hf hdr="0" ftr="0" dt="0"/>
  <p:txStyles>
    <p:titleStyle>
      <a:lvl1pPr algn="l" rtl="0" eaLnBrk="0" fontAlgn="base" hangingPunct="0">
        <a:spcBef>
          <a:spcPct val="0"/>
        </a:spcBef>
        <a:spcAft>
          <a:spcPct val="0"/>
        </a:spcAft>
        <a:defRPr kumimoji="1" sz="1497">
          <a:solidFill>
            <a:srgbClr val="4087C8"/>
          </a:solidFill>
          <a:latin typeface="+mj-lt"/>
          <a:ea typeface="+mj-ea"/>
          <a:cs typeface="+mj-cs"/>
        </a:defRPr>
      </a:lvl1pPr>
      <a:lvl2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5pPr>
      <a:lvl6pPr marL="244557" algn="l" rtl="0" fontAlgn="base">
        <a:spcBef>
          <a:spcPct val="0"/>
        </a:spcBef>
        <a:spcAft>
          <a:spcPct val="0"/>
        </a:spcAft>
        <a:defRPr kumimoji="1" sz="1497">
          <a:solidFill>
            <a:srgbClr val="4087C8"/>
          </a:solidFill>
          <a:latin typeface="HGP創英角ｺﾞｼｯｸUB" pitchFamily="50" charset="-128"/>
          <a:ea typeface="ＭＳ Ｐゴシック" charset="-128"/>
        </a:defRPr>
      </a:lvl6pPr>
      <a:lvl7pPr marL="489112" algn="l" rtl="0" fontAlgn="base">
        <a:spcBef>
          <a:spcPct val="0"/>
        </a:spcBef>
        <a:spcAft>
          <a:spcPct val="0"/>
        </a:spcAft>
        <a:defRPr kumimoji="1" sz="1497">
          <a:solidFill>
            <a:srgbClr val="4087C8"/>
          </a:solidFill>
          <a:latin typeface="HGP創英角ｺﾞｼｯｸUB" pitchFamily="50" charset="-128"/>
          <a:ea typeface="ＭＳ Ｐゴシック" charset="-128"/>
        </a:defRPr>
      </a:lvl7pPr>
      <a:lvl8pPr marL="733672" algn="l" rtl="0" fontAlgn="base">
        <a:spcBef>
          <a:spcPct val="0"/>
        </a:spcBef>
        <a:spcAft>
          <a:spcPct val="0"/>
        </a:spcAft>
        <a:defRPr kumimoji="1" sz="1497">
          <a:solidFill>
            <a:srgbClr val="4087C8"/>
          </a:solidFill>
          <a:latin typeface="HGP創英角ｺﾞｼｯｸUB" pitchFamily="50" charset="-128"/>
          <a:ea typeface="ＭＳ Ｐゴシック" charset="-128"/>
        </a:defRPr>
      </a:lvl8pPr>
      <a:lvl9pPr marL="978227" algn="l" rtl="0" fontAlgn="base">
        <a:spcBef>
          <a:spcPct val="0"/>
        </a:spcBef>
        <a:spcAft>
          <a:spcPct val="0"/>
        </a:spcAft>
        <a:defRPr kumimoji="1" sz="1497">
          <a:solidFill>
            <a:srgbClr val="4087C8"/>
          </a:solidFill>
          <a:latin typeface="HGP創英角ｺﾞｼｯｸUB" pitchFamily="50" charset="-128"/>
          <a:ea typeface="ＭＳ Ｐゴシック" charset="-128"/>
        </a:defRPr>
      </a:lvl9pPr>
    </p:titleStyle>
    <p:bodyStyle>
      <a:lvl1pPr marL="183417" indent="-183417" algn="l" rtl="0" eaLnBrk="0" fontAlgn="base" hangingPunct="0">
        <a:spcBef>
          <a:spcPct val="20000"/>
        </a:spcBef>
        <a:spcAft>
          <a:spcPct val="0"/>
        </a:spcAft>
        <a:buChar char="•"/>
        <a:defRPr kumimoji="1" sz="1711">
          <a:solidFill>
            <a:schemeClr val="tx1"/>
          </a:solidFill>
          <a:latin typeface="+mn-lt"/>
          <a:ea typeface="+mn-ea"/>
          <a:cs typeface="+mn-cs"/>
        </a:defRPr>
      </a:lvl1pPr>
      <a:lvl2pPr marL="397404" indent="-152847" algn="l" rtl="0" eaLnBrk="0" fontAlgn="base" hangingPunct="0">
        <a:spcBef>
          <a:spcPct val="20000"/>
        </a:spcBef>
        <a:spcAft>
          <a:spcPct val="0"/>
        </a:spcAft>
        <a:buChar char="–"/>
        <a:defRPr kumimoji="1" sz="1497">
          <a:solidFill>
            <a:schemeClr val="tx1"/>
          </a:solidFill>
          <a:latin typeface="+mn-lt"/>
          <a:ea typeface="+mn-ea"/>
        </a:defRPr>
      </a:lvl2pPr>
      <a:lvl3pPr marL="611392" indent="-122277" algn="l" rtl="0" eaLnBrk="0" fontAlgn="base" hangingPunct="0">
        <a:spcBef>
          <a:spcPct val="20000"/>
        </a:spcBef>
        <a:spcAft>
          <a:spcPct val="0"/>
        </a:spcAft>
        <a:buChar char="•"/>
        <a:defRPr kumimoji="1" sz="1284">
          <a:solidFill>
            <a:schemeClr val="tx1"/>
          </a:solidFill>
          <a:latin typeface="+mn-lt"/>
          <a:ea typeface="+mn-ea"/>
        </a:defRPr>
      </a:lvl3pPr>
      <a:lvl4pPr marL="855948" indent="-122277" algn="l" rtl="0" eaLnBrk="0" fontAlgn="base" hangingPunct="0">
        <a:spcBef>
          <a:spcPct val="20000"/>
        </a:spcBef>
        <a:spcAft>
          <a:spcPct val="0"/>
        </a:spcAft>
        <a:buChar char="–"/>
        <a:defRPr kumimoji="1" sz="1068">
          <a:solidFill>
            <a:schemeClr val="tx1"/>
          </a:solidFill>
          <a:latin typeface="+mn-lt"/>
          <a:ea typeface="+mn-ea"/>
        </a:defRPr>
      </a:lvl4pPr>
      <a:lvl5pPr marL="1100505" indent="-122277" algn="l" rtl="0" eaLnBrk="0" fontAlgn="base" hangingPunct="0">
        <a:spcBef>
          <a:spcPct val="20000"/>
        </a:spcBef>
        <a:spcAft>
          <a:spcPct val="0"/>
        </a:spcAft>
        <a:buChar char="»"/>
        <a:defRPr kumimoji="1" sz="1068">
          <a:solidFill>
            <a:schemeClr val="tx1"/>
          </a:solidFill>
          <a:latin typeface="+mn-lt"/>
          <a:ea typeface="+mn-ea"/>
        </a:defRPr>
      </a:lvl5pPr>
      <a:lvl6pPr marL="1345061" indent="-122277" algn="l" rtl="0" fontAlgn="base">
        <a:spcBef>
          <a:spcPct val="20000"/>
        </a:spcBef>
        <a:spcAft>
          <a:spcPct val="0"/>
        </a:spcAft>
        <a:buChar char="»"/>
        <a:defRPr kumimoji="1" sz="1068">
          <a:solidFill>
            <a:schemeClr val="tx1"/>
          </a:solidFill>
          <a:latin typeface="+mn-lt"/>
          <a:ea typeface="+mn-ea"/>
        </a:defRPr>
      </a:lvl6pPr>
      <a:lvl7pPr marL="1589617" indent="-122277" algn="l" rtl="0" fontAlgn="base">
        <a:spcBef>
          <a:spcPct val="20000"/>
        </a:spcBef>
        <a:spcAft>
          <a:spcPct val="0"/>
        </a:spcAft>
        <a:buChar char="»"/>
        <a:defRPr kumimoji="1" sz="1068">
          <a:solidFill>
            <a:schemeClr val="tx1"/>
          </a:solidFill>
          <a:latin typeface="+mn-lt"/>
          <a:ea typeface="+mn-ea"/>
        </a:defRPr>
      </a:lvl7pPr>
      <a:lvl8pPr marL="1834174" indent="-122277" algn="l" rtl="0" fontAlgn="base">
        <a:spcBef>
          <a:spcPct val="20000"/>
        </a:spcBef>
        <a:spcAft>
          <a:spcPct val="0"/>
        </a:spcAft>
        <a:buChar char="»"/>
        <a:defRPr kumimoji="1" sz="1068">
          <a:solidFill>
            <a:schemeClr val="tx1"/>
          </a:solidFill>
          <a:latin typeface="+mn-lt"/>
          <a:ea typeface="+mn-ea"/>
        </a:defRPr>
      </a:lvl8pPr>
      <a:lvl9pPr marL="2078732" indent="-122277" algn="l" rtl="0" fontAlgn="base">
        <a:spcBef>
          <a:spcPct val="20000"/>
        </a:spcBef>
        <a:spcAft>
          <a:spcPct val="0"/>
        </a:spcAft>
        <a:buChar char="»"/>
        <a:defRPr kumimoji="1" sz="1068">
          <a:solidFill>
            <a:schemeClr val="tx1"/>
          </a:solidFill>
          <a:latin typeface="+mn-lt"/>
          <a:ea typeface="+mn-ea"/>
        </a:defRPr>
      </a:lvl9pPr>
    </p:bodyStyle>
    <p:otherStyle>
      <a:defPPr>
        <a:defRPr lang="ja-JP"/>
      </a:defPPr>
      <a:lvl1pPr marL="0" algn="l" defTabSz="489112" rtl="0" eaLnBrk="1" latinLnBrk="0" hangingPunct="1">
        <a:defRPr kumimoji="1" sz="962" kern="1200">
          <a:solidFill>
            <a:schemeClr val="tx1"/>
          </a:solidFill>
          <a:latin typeface="+mn-lt"/>
          <a:ea typeface="+mn-ea"/>
          <a:cs typeface="+mn-cs"/>
        </a:defRPr>
      </a:lvl1pPr>
      <a:lvl2pPr marL="244557" algn="l" defTabSz="489112" rtl="0" eaLnBrk="1" latinLnBrk="0" hangingPunct="1">
        <a:defRPr kumimoji="1" sz="962" kern="1200">
          <a:solidFill>
            <a:schemeClr val="tx1"/>
          </a:solidFill>
          <a:latin typeface="+mn-lt"/>
          <a:ea typeface="+mn-ea"/>
          <a:cs typeface="+mn-cs"/>
        </a:defRPr>
      </a:lvl2pPr>
      <a:lvl3pPr marL="489112" algn="l" defTabSz="489112" rtl="0" eaLnBrk="1" latinLnBrk="0" hangingPunct="1">
        <a:defRPr kumimoji="1" sz="962" kern="1200">
          <a:solidFill>
            <a:schemeClr val="tx1"/>
          </a:solidFill>
          <a:latin typeface="+mn-lt"/>
          <a:ea typeface="+mn-ea"/>
          <a:cs typeface="+mn-cs"/>
        </a:defRPr>
      </a:lvl3pPr>
      <a:lvl4pPr marL="733672" algn="l" defTabSz="489112" rtl="0" eaLnBrk="1" latinLnBrk="0" hangingPunct="1">
        <a:defRPr kumimoji="1" sz="962" kern="1200">
          <a:solidFill>
            <a:schemeClr val="tx1"/>
          </a:solidFill>
          <a:latin typeface="+mn-lt"/>
          <a:ea typeface="+mn-ea"/>
          <a:cs typeface="+mn-cs"/>
        </a:defRPr>
      </a:lvl4pPr>
      <a:lvl5pPr marL="978227" algn="l" defTabSz="489112" rtl="0" eaLnBrk="1" latinLnBrk="0" hangingPunct="1">
        <a:defRPr kumimoji="1" sz="962" kern="1200">
          <a:solidFill>
            <a:schemeClr val="tx1"/>
          </a:solidFill>
          <a:latin typeface="+mn-lt"/>
          <a:ea typeface="+mn-ea"/>
          <a:cs typeface="+mn-cs"/>
        </a:defRPr>
      </a:lvl5pPr>
      <a:lvl6pPr marL="1222784" algn="l" defTabSz="489112" rtl="0" eaLnBrk="1" latinLnBrk="0" hangingPunct="1">
        <a:defRPr kumimoji="1" sz="962" kern="1200">
          <a:solidFill>
            <a:schemeClr val="tx1"/>
          </a:solidFill>
          <a:latin typeface="+mn-lt"/>
          <a:ea typeface="+mn-ea"/>
          <a:cs typeface="+mn-cs"/>
        </a:defRPr>
      </a:lvl6pPr>
      <a:lvl7pPr marL="1467338" algn="l" defTabSz="489112" rtl="0" eaLnBrk="1" latinLnBrk="0" hangingPunct="1">
        <a:defRPr kumimoji="1" sz="962" kern="1200">
          <a:solidFill>
            <a:schemeClr val="tx1"/>
          </a:solidFill>
          <a:latin typeface="+mn-lt"/>
          <a:ea typeface="+mn-ea"/>
          <a:cs typeface="+mn-cs"/>
        </a:defRPr>
      </a:lvl7pPr>
      <a:lvl8pPr marL="1711897" algn="l" defTabSz="489112" rtl="0" eaLnBrk="1" latinLnBrk="0" hangingPunct="1">
        <a:defRPr kumimoji="1" sz="962" kern="1200">
          <a:solidFill>
            <a:schemeClr val="tx1"/>
          </a:solidFill>
          <a:latin typeface="+mn-lt"/>
          <a:ea typeface="+mn-ea"/>
          <a:cs typeface="+mn-cs"/>
        </a:defRPr>
      </a:lvl8pPr>
      <a:lvl9pPr marL="1956453" algn="l" defTabSz="489112" rtl="0" eaLnBrk="1" latinLnBrk="0" hangingPunct="1">
        <a:defRPr kumimoji="1" sz="9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2" y="1600208"/>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0" y="6624640"/>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49">
                <a:latin typeface="Arial" charset="0"/>
                <a:ea typeface="ＭＳ Ｐゴシック" charset="-128"/>
              </a:defRPr>
            </a:lvl1pPr>
          </a:lstStyle>
          <a:p>
            <a:pPr defTabSz="802869">
              <a:defRPr/>
            </a:pPr>
            <a:fld id="{D9E746D5-93E6-494C-97DF-253AFA8860DF}" type="slidenum">
              <a:rPr lang="en-US" altLang="ja-JP" smtClean="0">
                <a:solidFill>
                  <a:srgbClr val="000000"/>
                </a:solidFill>
              </a:rPr>
              <a:pPr defTabSz="802869">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8" y="2"/>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6162091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p:hf hdr="0" ftr="0" dt="0"/>
  <p:txStyles>
    <p:titleStyle>
      <a:lvl1pPr algn="l" rtl="0" eaLnBrk="0" fontAlgn="base" hangingPunct="0">
        <a:spcBef>
          <a:spcPct val="0"/>
        </a:spcBef>
        <a:spcAft>
          <a:spcPct val="0"/>
        </a:spcAft>
        <a:defRPr kumimoji="1" sz="1497">
          <a:solidFill>
            <a:srgbClr val="4087C8"/>
          </a:solidFill>
          <a:latin typeface="+mj-lt"/>
          <a:ea typeface="+mj-ea"/>
          <a:cs typeface="+mj-cs"/>
        </a:defRPr>
      </a:lvl1pPr>
      <a:lvl2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5pPr>
      <a:lvl6pPr marL="244557" algn="l" rtl="0" fontAlgn="base">
        <a:spcBef>
          <a:spcPct val="0"/>
        </a:spcBef>
        <a:spcAft>
          <a:spcPct val="0"/>
        </a:spcAft>
        <a:defRPr kumimoji="1" sz="1497">
          <a:solidFill>
            <a:srgbClr val="4087C8"/>
          </a:solidFill>
          <a:latin typeface="HGP創英角ｺﾞｼｯｸUB" pitchFamily="50" charset="-128"/>
          <a:ea typeface="ＭＳ Ｐゴシック" charset="-128"/>
        </a:defRPr>
      </a:lvl6pPr>
      <a:lvl7pPr marL="489112" algn="l" rtl="0" fontAlgn="base">
        <a:spcBef>
          <a:spcPct val="0"/>
        </a:spcBef>
        <a:spcAft>
          <a:spcPct val="0"/>
        </a:spcAft>
        <a:defRPr kumimoji="1" sz="1497">
          <a:solidFill>
            <a:srgbClr val="4087C8"/>
          </a:solidFill>
          <a:latin typeface="HGP創英角ｺﾞｼｯｸUB" pitchFamily="50" charset="-128"/>
          <a:ea typeface="ＭＳ Ｐゴシック" charset="-128"/>
        </a:defRPr>
      </a:lvl7pPr>
      <a:lvl8pPr marL="733672" algn="l" rtl="0" fontAlgn="base">
        <a:spcBef>
          <a:spcPct val="0"/>
        </a:spcBef>
        <a:spcAft>
          <a:spcPct val="0"/>
        </a:spcAft>
        <a:defRPr kumimoji="1" sz="1497">
          <a:solidFill>
            <a:srgbClr val="4087C8"/>
          </a:solidFill>
          <a:latin typeface="HGP創英角ｺﾞｼｯｸUB" pitchFamily="50" charset="-128"/>
          <a:ea typeface="ＭＳ Ｐゴシック" charset="-128"/>
        </a:defRPr>
      </a:lvl8pPr>
      <a:lvl9pPr marL="978227" algn="l" rtl="0" fontAlgn="base">
        <a:spcBef>
          <a:spcPct val="0"/>
        </a:spcBef>
        <a:spcAft>
          <a:spcPct val="0"/>
        </a:spcAft>
        <a:defRPr kumimoji="1" sz="1497">
          <a:solidFill>
            <a:srgbClr val="4087C8"/>
          </a:solidFill>
          <a:latin typeface="HGP創英角ｺﾞｼｯｸUB" pitchFamily="50" charset="-128"/>
          <a:ea typeface="ＭＳ Ｐゴシック" charset="-128"/>
        </a:defRPr>
      </a:lvl9pPr>
    </p:titleStyle>
    <p:bodyStyle>
      <a:lvl1pPr marL="183417" indent="-183417" algn="l" rtl="0" eaLnBrk="0" fontAlgn="base" hangingPunct="0">
        <a:spcBef>
          <a:spcPct val="20000"/>
        </a:spcBef>
        <a:spcAft>
          <a:spcPct val="0"/>
        </a:spcAft>
        <a:buChar char="•"/>
        <a:defRPr kumimoji="1" sz="1711">
          <a:solidFill>
            <a:schemeClr val="tx1"/>
          </a:solidFill>
          <a:latin typeface="+mn-lt"/>
          <a:ea typeface="+mn-ea"/>
          <a:cs typeface="+mn-cs"/>
        </a:defRPr>
      </a:lvl1pPr>
      <a:lvl2pPr marL="397404" indent="-152847" algn="l" rtl="0" eaLnBrk="0" fontAlgn="base" hangingPunct="0">
        <a:spcBef>
          <a:spcPct val="20000"/>
        </a:spcBef>
        <a:spcAft>
          <a:spcPct val="0"/>
        </a:spcAft>
        <a:buChar char="–"/>
        <a:defRPr kumimoji="1" sz="1497">
          <a:solidFill>
            <a:schemeClr val="tx1"/>
          </a:solidFill>
          <a:latin typeface="+mn-lt"/>
          <a:ea typeface="+mn-ea"/>
        </a:defRPr>
      </a:lvl2pPr>
      <a:lvl3pPr marL="611392" indent="-122277" algn="l" rtl="0" eaLnBrk="0" fontAlgn="base" hangingPunct="0">
        <a:spcBef>
          <a:spcPct val="20000"/>
        </a:spcBef>
        <a:spcAft>
          <a:spcPct val="0"/>
        </a:spcAft>
        <a:buChar char="•"/>
        <a:defRPr kumimoji="1" sz="1284">
          <a:solidFill>
            <a:schemeClr val="tx1"/>
          </a:solidFill>
          <a:latin typeface="+mn-lt"/>
          <a:ea typeface="+mn-ea"/>
        </a:defRPr>
      </a:lvl3pPr>
      <a:lvl4pPr marL="855948" indent="-122277" algn="l" rtl="0" eaLnBrk="0" fontAlgn="base" hangingPunct="0">
        <a:spcBef>
          <a:spcPct val="20000"/>
        </a:spcBef>
        <a:spcAft>
          <a:spcPct val="0"/>
        </a:spcAft>
        <a:buChar char="–"/>
        <a:defRPr kumimoji="1" sz="1068">
          <a:solidFill>
            <a:schemeClr val="tx1"/>
          </a:solidFill>
          <a:latin typeface="+mn-lt"/>
          <a:ea typeface="+mn-ea"/>
        </a:defRPr>
      </a:lvl4pPr>
      <a:lvl5pPr marL="1100505" indent="-122277" algn="l" rtl="0" eaLnBrk="0" fontAlgn="base" hangingPunct="0">
        <a:spcBef>
          <a:spcPct val="20000"/>
        </a:spcBef>
        <a:spcAft>
          <a:spcPct val="0"/>
        </a:spcAft>
        <a:buChar char="»"/>
        <a:defRPr kumimoji="1" sz="1068">
          <a:solidFill>
            <a:schemeClr val="tx1"/>
          </a:solidFill>
          <a:latin typeface="+mn-lt"/>
          <a:ea typeface="+mn-ea"/>
        </a:defRPr>
      </a:lvl5pPr>
      <a:lvl6pPr marL="1345061" indent="-122277" algn="l" rtl="0" fontAlgn="base">
        <a:spcBef>
          <a:spcPct val="20000"/>
        </a:spcBef>
        <a:spcAft>
          <a:spcPct val="0"/>
        </a:spcAft>
        <a:buChar char="»"/>
        <a:defRPr kumimoji="1" sz="1068">
          <a:solidFill>
            <a:schemeClr val="tx1"/>
          </a:solidFill>
          <a:latin typeface="+mn-lt"/>
          <a:ea typeface="+mn-ea"/>
        </a:defRPr>
      </a:lvl6pPr>
      <a:lvl7pPr marL="1589617" indent="-122277" algn="l" rtl="0" fontAlgn="base">
        <a:spcBef>
          <a:spcPct val="20000"/>
        </a:spcBef>
        <a:spcAft>
          <a:spcPct val="0"/>
        </a:spcAft>
        <a:buChar char="»"/>
        <a:defRPr kumimoji="1" sz="1068">
          <a:solidFill>
            <a:schemeClr val="tx1"/>
          </a:solidFill>
          <a:latin typeface="+mn-lt"/>
          <a:ea typeface="+mn-ea"/>
        </a:defRPr>
      </a:lvl7pPr>
      <a:lvl8pPr marL="1834174" indent="-122277" algn="l" rtl="0" fontAlgn="base">
        <a:spcBef>
          <a:spcPct val="20000"/>
        </a:spcBef>
        <a:spcAft>
          <a:spcPct val="0"/>
        </a:spcAft>
        <a:buChar char="»"/>
        <a:defRPr kumimoji="1" sz="1068">
          <a:solidFill>
            <a:schemeClr val="tx1"/>
          </a:solidFill>
          <a:latin typeface="+mn-lt"/>
          <a:ea typeface="+mn-ea"/>
        </a:defRPr>
      </a:lvl8pPr>
      <a:lvl9pPr marL="2078732" indent="-122277" algn="l" rtl="0" fontAlgn="base">
        <a:spcBef>
          <a:spcPct val="20000"/>
        </a:spcBef>
        <a:spcAft>
          <a:spcPct val="0"/>
        </a:spcAft>
        <a:buChar char="»"/>
        <a:defRPr kumimoji="1" sz="1068">
          <a:solidFill>
            <a:schemeClr val="tx1"/>
          </a:solidFill>
          <a:latin typeface="+mn-lt"/>
          <a:ea typeface="+mn-ea"/>
        </a:defRPr>
      </a:lvl9pPr>
    </p:bodyStyle>
    <p:otherStyle>
      <a:defPPr>
        <a:defRPr lang="ja-JP"/>
      </a:defPPr>
      <a:lvl1pPr marL="0" algn="l" defTabSz="489112" rtl="0" eaLnBrk="1" latinLnBrk="0" hangingPunct="1">
        <a:defRPr kumimoji="1" sz="962" kern="1200">
          <a:solidFill>
            <a:schemeClr val="tx1"/>
          </a:solidFill>
          <a:latin typeface="+mn-lt"/>
          <a:ea typeface="+mn-ea"/>
          <a:cs typeface="+mn-cs"/>
        </a:defRPr>
      </a:lvl1pPr>
      <a:lvl2pPr marL="244557" algn="l" defTabSz="489112" rtl="0" eaLnBrk="1" latinLnBrk="0" hangingPunct="1">
        <a:defRPr kumimoji="1" sz="962" kern="1200">
          <a:solidFill>
            <a:schemeClr val="tx1"/>
          </a:solidFill>
          <a:latin typeface="+mn-lt"/>
          <a:ea typeface="+mn-ea"/>
          <a:cs typeface="+mn-cs"/>
        </a:defRPr>
      </a:lvl2pPr>
      <a:lvl3pPr marL="489112" algn="l" defTabSz="489112" rtl="0" eaLnBrk="1" latinLnBrk="0" hangingPunct="1">
        <a:defRPr kumimoji="1" sz="962" kern="1200">
          <a:solidFill>
            <a:schemeClr val="tx1"/>
          </a:solidFill>
          <a:latin typeface="+mn-lt"/>
          <a:ea typeface="+mn-ea"/>
          <a:cs typeface="+mn-cs"/>
        </a:defRPr>
      </a:lvl3pPr>
      <a:lvl4pPr marL="733672" algn="l" defTabSz="489112" rtl="0" eaLnBrk="1" latinLnBrk="0" hangingPunct="1">
        <a:defRPr kumimoji="1" sz="962" kern="1200">
          <a:solidFill>
            <a:schemeClr val="tx1"/>
          </a:solidFill>
          <a:latin typeface="+mn-lt"/>
          <a:ea typeface="+mn-ea"/>
          <a:cs typeface="+mn-cs"/>
        </a:defRPr>
      </a:lvl4pPr>
      <a:lvl5pPr marL="978227" algn="l" defTabSz="489112" rtl="0" eaLnBrk="1" latinLnBrk="0" hangingPunct="1">
        <a:defRPr kumimoji="1" sz="962" kern="1200">
          <a:solidFill>
            <a:schemeClr val="tx1"/>
          </a:solidFill>
          <a:latin typeface="+mn-lt"/>
          <a:ea typeface="+mn-ea"/>
          <a:cs typeface="+mn-cs"/>
        </a:defRPr>
      </a:lvl5pPr>
      <a:lvl6pPr marL="1222784" algn="l" defTabSz="489112" rtl="0" eaLnBrk="1" latinLnBrk="0" hangingPunct="1">
        <a:defRPr kumimoji="1" sz="962" kern="1200">
          <a:solidFill>
            <a:schemeClr val="tx1"/>
          </a:solidFill>
          <a:latin typeface="+mn-lt"/>
          <a:ea typeface="+mn-ea"/>
          <a:cs typeface="+mn-cs"/>
        </a:defRPr>
      </a:lvl6pPr>
      <a:lvl7pPr marL="1467338" algn="l" defTabSz="489112" rtl="0" eaLnBrk="1" latinLnBrk="0" hangingPunct="1">
        <a:defRPr kumimoji="1" sz="962" kern="1200">
          <a:solidFill>
            <a:schemeClr val="tx1"/>
          </a:solidFill>
          <a:latin typeface="+mn-lt"/>
          <a:ea typeface="+mn-ea"/>
          <a:cs typeface="+mn-cs"/>
        </a:defRPr>
      </a:lvl7pPr>
      <a:lvl8pPr marL="1711897" algn="l" defTabSz="489112" rtl="0" eaLnBrk="1" latinLnBrk="0" hangingPunct="1">
        <a:defRPr kumimoji="1" sz="962" kern="1200">
          <a:solidFill>
            <a:schemeClr val="tx1"/>
          </a:solidFill>
          <a:latin typeface="+mn-lt"/>
          <a:ea typeface="+mn-ea"/>
          <a:cs typeface="+mn-cs"/>
        </a:defRPr>
      </a:lvl8pPr>
      <a:lvl9pPr marL="1956453" algn="l" defTabSz="489112" rtl="0" eaLnBrk="1" latinLnBrk="0" hangingPunct="1">
        <a:defRPr kumimoji="1" sz="962"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2.xml" Type="http://schemas.openxmlformats.org/officeDocument/2006/relationships/notesSlide"/><Relationship Id="rId3" Target="../media/image8.emf" Type="http://schemas.openxmlformats.org/officeDocument/2006/relationships/image"/><Relationship Id="rId4"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3.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4.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920672" y="2204864"/>
            <a:ext cx="8259840" cy="1356946"/>
          </a:xfrm>
        </p:spPr>
        <p:txBody>
          <a:bodyPr>
            <a:normAutofit fontScale="90000"/>
          </a:bodyPr>
          <a:lstStyle/>
          <a:p>
            <a:r>
              <a:rPr lang="ja-JP" altLang="en-US" dirty="0"/>
              <a:t>宅地造成及び特定盛土等規制法</a:t>
            </a:r>
            <a:br>
              <a:rPr lang="en-US" altLang="ja-JP" dirty="0"/>
            </a:br>
            <a:r>
              <a:rPr lang="en-US" altLang="ja-JP" dirty="0"/>
              <a:t> </a:t>
            </a:r>
            <a:r>
              <a:rPr lang="ja-JP" altLang="en-US" dirty="0"/>
              <a:t>（盛土規制法）</a:t>
            </a:r>
            <a:r>
              <a:rPr lang="en-US" altLang="ja-JP" dirty="0"/>
              <a:t> </a:t>
            </a:r>
            <a:r>
              <a:rPr lang="ja-JP" altLang="en-US" dirty="0"/>
              <a:t>の概要</a:t>
            </a:r>
            <a:br>
              <a:rPr lang="en-US" altLang="ja-JP" dirty="0"/>
            </a:br>
            <a:endParaRPr lang="ja-JP" altLang="en-US" sz="2585" dirty="0"/>
          </a:p>
        </p:txBody>
      </p:sp>
      <p:sp>
        <p:nvSpPr>
          <p:cNvPr id="3" name="サブタイトル 2"/>
          <p:cNvSpPr>
            <a:spLocks noGrp="1"/>
          </p:cNvSpPr>
          <p:nvPr>
            <p:ph type="subTitle" idx="1"/>
          </p:nvPr>
        </p:nvSpPr>
        <p:spPr/>
        <p:txBody>
          <a:bodyPr>
            <a:normAutofit/>
          </a:bodyPr>
          <a:lstStyle/>
          <a:p>
            <a:pPr>
              <a:defRPr/>
            </a:pPr>
            <a:r>
              <a:rPr lang="ja-JP" altLang="en-US" sz="2546" dirty="0"/>
              <a:t>国土交通省 都市局 都市安全課</a:t>
            </a:r>
            <a:endParaRPr lang="en-US" altLang="ja-JP" sz="2546" dirty="0"/>
          </a:p>
          <a:p>
            <a:pPr>
              <a:defRPr/>
            </a:pPr>
            <a:r>
              <a:rPr lang="ja-JP" altLang="en-US" sz="2546" dirty="0"/>
              <a:t>令和７年４月</a:t>
            </a:r>
          </a:p>
        </p:txBody>
      </p:sp>
    </p:spTree>
    <p:extLst>
      <p:ext uri="{BB962C8B-B14F-4D97-AF65-F5344CB8AC3E}">
        <p14:creationId xmlns:p14="http://schemas.microsoft.com/office/powerpoint/2010/main" val="220408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二等辺三角形 54"/>
          <p:cNvSpPr/>
          <p:nvPr/>
        </p:nvSpPr>
        <p:spPr bwMode="auto">
          <a:xfrm rot="10800000">
            <a:off x="1638932" y="4094009"/>
            <a:ext cx="5863963" cy="201372"/>
          </a:xfrm>
          <a:prstGeom prst="triangle">
            <a:avLst>
              <a:gd name="adj" fmla="val 50148"/>
            </a:avLst>
          </a:prstGeom>
          <a:gradFill flip="none" rotWithShape="1">
            <a:gsLst>
              <a:gs pos="0">
                <a:srgbClr val="C00000"/>
              </a:gs>
              <a:gs pos="84000">
                <a:schemeClr val="bg1"/>
              </a:gs>
              <a:gs pos="33000">
                <a:srgbClr val="BA3A12"/>
              </a:gs>
            </a:gsLst>
            <a:lin ang="5400000" scaled="1"/>
            <a:tileRect/>
          </a:gradFill>
          <a:ln w="3175"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51" name="正方形/長方形 50"/>
          <p:cNvSpPr/>
          <p:nvPr/>
        </p:nvSpPr>
        <p:spPr bwMode="auto">
          <a:xfrm>
            <a:off x="58736" y="762870"/>
            <a:ext cx="9024357" cy="1650969"/>
          </a:xfrm>
          <a:prstGeom prst="rect">
            <a:avLst/>
          </a:prstGeom>
          <a:noFill/>
          <a:ln w="28575" cap="flat" cmpd="sng" algn="ctr">
            <a:solidFill>
              <a:sysClr val="windowText" lastClr="000000"/>
            </a:solid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fontAlgn="auto">
              <a:spcBef>
                <a:spcPts val="0"/>
              </a:spcBef>
              <a:spcAft>
                <a:spcPts val="0"/>
              </a:spcAft>
              <a:defRPr/>
            </a:pPr>
            <a:endParaRPr kumimoji="0" lang="ja-JP" altLang="en-US" sz="1661" kern="0">
              <a:solidFill>
                <a:prstClr val="black"/>
              </a:solidFill>
            </a:endParaRPr>
          </a:p>
        </p:txBody>
      </p:sp>
      <p:sp>
        <p:nvSpPr>
          <p:cNvPr id="36" name="角丸四角形 35"/>
          <p:cNvSpPr/>
          <p:nvPr/>
        </p:nvSpPr>
        <p:spPr bwMode="auto">
          <a:xfrm>
            <a:off x="212658" y="579805"/>
            <a:ext cx="1883898" cy="313738"/>
          </a:xfrm>
          <a:prstGeom prst="roundRect">
            <a:avLst/>
          </a:prstGeom>
          <a:solidFill>
            <a:sysClr val="windowText" lastClr="000000"/>
          </a:solidFill>
          <a:ln w="12700" cap="flat" cmpd="sng" algn="ctr">
            <a:noFill/>
            <a:prstDash val="solid"/>
            <a:round/>
            <a:headEnd type="none" w="sm" len="sm"/>
            <a:tailEnd type="none" w="sm" len="sm"/>
          </a:ln>
          <a:effectLst/>
        </p:spPr>
        <p:txBody>
          <a:bodyPr vert="horz" wrap="none" lIns="84406" tIns="42203" rIns="84406" bIns="42203" numCol="1" rtlCol="0" anchor="ctr" anchorCtr="0" compatLnSpc="1">
            <a:prstTxWarp prst="textNoShape">
              <a:avLst/>
            </a:prstTxWarp>
          </a:bodyPr>
          <a:lstStyle/>
          <a:p>
            <a:pPr algn="ctr" defTabSz="844026" fontAlgn="auto">
              <a:lnSpc>
                <a:spcPct val="150000"/>
              </a:lnSpc>
              <a:spcBef>
                <a:spcPts val="0"/>
              </a:spcBef>
              <a:spcAft>
                <a:spcPts val="0"/>
              </a:spcAft>
              <a:defRPr/>
            </a:pPr>
            <a:r>
              <a:rPr kumimoji="0" lang="ja-JP" altLang="en-US" sz="1661" b="1" kern="0" dirty="0">
                <a:solidFill>
                  <a:prstClr val="white"/>
                </a:solidFill>
                <a:latin typeface="Meiryo UI"/>
                <a:ea typeface="Meiryo UI"/>
              </a:rPr>
              <a:t>盛土をめぐる現状</a:t>
            </a:r>
          </a:p>
        </p:txBody>
      </p:sp>
      <p:sp>
        <p:nvSpPr>
          <p:cNvPr id="19" name="タイトル 33">
            <a:extLst>
              <a:ext uri="{FF2B5EF4-FFF2-40B4-BE49-F238E27FC236}">
                <a16:creationId xmlns:a16="http://schemas.microsoft.com/office/drawing/2014/main" id="{F52C2E72-B391-43B4-9A9A-A641E8012AF7}"/>
              </a:ext>
            </a:extLst>
          </p:cNvPr>
          <p:cNvSpPr txBox="1">
            <a:spLocks/>
          </p:cNvSpPr>
          <p:nvPr/>
        </p:nvSpPr>
        <p:spPr bwMode="auto">
          <a:xfrm>
            <a:off x="132636" y="72017"/>
            <a:ext cx="3301592" cy="439615"/>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algn="l" rtl="0" eaLnBrk="1" fontAlgn="base" hangingPunct="1">
              <a:spcBef>
                <a:spcPct val="0"/>
              </a:spcBef>
              <a:spcAft>
                <a:spcPct val="0"/>
              </a:spcAft>
              <a:defRPr kumimoji="1" sz="2400" b="0">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5pPr>
            <a:lvl6pPr marL="457109"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6pPr>
            <a:lvl7pPr marL="914217"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7pPr>
            <a:lvl8pPr marL="1371326"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8pPr>
            <a:lvl9pPr marL="1828434"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9pPr>
          </a:lstStyle>
          <a:p>
            <a:pPr defTabSz="844026">
              <a:defRPr/>
            </a:pPr>
            <a:r>
              <a:rPr lang="ja-JP" altLang="en-US" sz="2215" b="1" kern="0" dirty="0">
                <a:solidFill>
                  <a:prstClr val="black"/>
                </a:solidFill>
                <a:latin typeface="Meiryo UI"/>
                <a:ea typeface="Meiryo UI"/>
              </a:rPr>
              <a:t>背景・必要性</a:t>
            </a:r>
          </a:p>
        </p:txBody>
      </p:sp>
      <p:sp>
        <p:nvSpPr>
          <p:cNvPr id="25" name="テキスト ボックス 24"/>
          <p:cNvSpPr txBox="1"/>
          <p:nvPr/>
        </p:nvSpPr>
        <p:spPr>
          <a:xfrm>
            <a:off x="94415" y="921317"/>
            <a:ext cx="4975915" cy="589154"/>
          </a:xfrm>
          <a:prstGeom prst="rect">
            <a:avLst/>
          </a:prstGeom>
          <a:noFill/>
          <a:ln>
            <a:noFill/>
          </a:ln>
        </p:spPr>
        <p:txBody>
          <a:bodyPr wrap="square" lIns="23273" tIns="99740" rIns="23273" bIns="33247" rtlCol="0">
            <a:spAutoFit/>
          </a:bodyPr>
          <a:lstStyle/>
          <a:p>
            <a:pPr marL="82099" indent="-82099" defTabSz="844448" eaLnBrk="0" fontAlgn="auto" hangingPunct="0">
              <a:spcBef>
                <a:spcPts val="0"/>
              </a:spcBef>
              <a:spcAft>
                <a:spcPts val="0"/>
              </a:spcAft>
              <a:defRPr/>
            </a:pPr>
            <a:r>
              <a:rPr kumimoji="0" lang="ja-JP" altLang="en-US" sz="1478" kern="0" dirty="0">
                <a:solidFill>
                  <a:srgbClr val="000000"/>
                </a:solidFill>
                <a:latin typeface="Meiryo UI"/>
              </a:rPr>
              <a:t>○</a:t>
            </a:r>
            <a:r>
              <a:rPr lang="ja-JP" altLang="en-US" sz="1478" dirty="0">
                <a:solidFill>
                  <a:prstClr val="black"/>
                </a:solidFill>
                <a:latin typeface="Meiryo UI"/>
                <a:ea typeface="Meiryo UI"/>
              </a:rPr>
              <a:t>静岡県熱海市で大雨に伴って盛土が崩落し、土石流が発生</a:t>
            </a:r>
            <a:endParaRPr lang="en-US" altLang="ja-JP" sz="1478" dirty="0">
              <a:solidFill>
                <a:prstClr val="black"/>
              </a:solidFill>
              <a:latin typeface="Meiryo UI"/>
              <a:ea typeface="Meiryo UI"/>
            </a:endParaRPr>
          </a:p>
          <a:p>
            <a:pPr marL="82099" indent="-82099" defTabSz="844448" eaLnBrk="0" fontAlgn="auto" hangingPunct="0">
              <a:spcBef>
                <a:spcPts val="0"/>
              </a:spcBef>
              <a:spcAft>
                <a:spcPts val="0"/>
              </a:spcAft>
              <a:defRPr/>
            </a:pPr>
            <a:r>
              <a:rPr lang="ja-JP" altLang="en-US" sz="1478" dirty="0">
                <a:solidFill>
                  <a:prstClr val="black"/>
                </a:solidFill>
                <a:latin typeface="Meiryo UI"/>
                <a:ea typeface="Meiryo UI"/>
              </a:rPr>
              <a:t>　→　</a:t>
            </a:r>
            <a:r>
              <a:rPr lang="ja-JP" altLang="en-US" sz="1478" b="1" u="sng" dirty="0">
                <a:solidFill>
                  <a:prstClr val="black"/>
                </a:solidFill>
                <a:latin typeface="Meiryo UI"/>
                <a:ea typeface="Meiryo UI"/>
              </a:rPr>
              <a:t>甚大な人的・物的被害</a:t>
            </a:r>
            <a:r>
              <a:rPr lang="ja-JP" altLang="en-US" sz="1478" dirty="0">
                <a:solidFill>
                  <a:prstClr val="black"/>
                </a:solidFill>
                <a:latin typeface="Meiryo UI"/>
                <a:ea typeface="Meiryo UI"/>
              </a:rPr>
              <a:t>（令和３年７月）</a:t>
            </a:r>
            <a:endParaRPr lang="en-US" altLang="ja-JP" sz="1478" dirty="0">
              <a:solidFill>
                <a:prstClr val="black"/>
              </a:solidFill>
              <a:latin typeface="Meiryo UI"/>
              <a:ea typeface="Meiryo UI"/>
            </a:endParaRPr>
          </a:p>
        </p:txBody>
      </p:sp>
      <p:sp>
        <p:nvSpPr>
          <p:cNvPr id="32" name="テキスト ボックス 31"/>
          <p:cNvSpPr txBox="1"/>
          <p:nvPr/>
        </p:nvSpPr>
        <p:spPr>
          <a:xfrm>
            <a:off x="7933187" y="1987718"/>
            <a:ext cx="1331706" cy="319831"/>
          </a:xfrm>
          <a:prstGeom prst="rect">
            <a:avLst/>
          </a:prstGeom>
          <a:noFill/>
        </p:spPr>
        <p:txBody>
          <a:bodyPr wrap="square" rtlCol="0">
            <a:spAutoFit/>
          </a:bodyPr>
          <a:lstStyle/>
          <a:p>
            <a:pPr defTabSz="844448">
              <a:defRPr/>
            </a:pPr>
            <a:r>
              <a:rPr lang="ja-JP" altLang="en-US" sz="739" dirty="0">
                <a:solidFill>
                  <a:prstClr val="black"/>
                </a:solidFill>
                <a:latin typeface="HGP創英角ｺﾞｼｯｸUB"/>
                <a:ea typeface="HGP創英角ｺﾞｼｯｸUB"/>
              </a:rPr>
              <a:t>廃棄された土石の崩落</a:t>
            </a:r>
            <a:endParaRPr lang="en-US" altLang="ja-JP" sz="739" dirty="0">
              <a:solidFill>
                <a:prstClr val="black"/>
              </a:solidFill>
              <a:latin typeface="HGP創英角ｺﾞｼｯｸUB"/>
              <a:ea typeface="HGP創英角ｺﾞｼｯｸUB"/>
            </a:endParaRPr>
          </a:p>
          <a:p>
            <a:pPr defTabSz="844448">
              <a:defRPr/>
            </a:pPr>
            <a:r>
              <a:rPr lang="ja-JP" altLang="en-US" sz="739" dirty="0">
                <a:solidFill>
                  <a:prstClr val="black"/>
                </a:solidFill>
                <a:latin typeface="HGP創英角ｺﾞｼｯｸUB"/>
                <a:ea typeface="HGP創英角ｺﾞｼｯｸUB"/>
              </a:rPr>
              <a:t>軽傷者</a:t>
            </a:r>
            <a:r>
              <a:rPr lang="en-US" altLang="ja-JP" sz="739" dirty="0">
                <a:solidFill>
                  <a:prstClr val="black"/>
                </a:solidFill>
                <a:latin typeface="HGP創英角ｺﾞｼｯｸUB"/>
                <a:ea typeface="HGP創英角ｺﾞｼｯｸUB"/>
              </a:rPr>
              <a:t>1</a:t>
            </a:r>
            <a:r>
              <a:rPr lang="ja-JP" altLang="en-US" sz="739" dirty="0">
                <a:solidFill>
                  <a:prstClr val="black"/>
                </a:solidFill>
                <a:latin typeface="HGP創英角ｺﾞｼｯｸUB"/>
                <a:ea typeface="HGP創英角ｺﾞｼｯｸUB"/>
              </a:rPr>
              <a:t>名、県道通行止め</a:t>
            </a:r>
          </a:p>
        </p:txBody>
      </p:sp>
      <p:sp>
        <p:nvSpPr>
          <p:cNvPr id="34" name="テキスト ボックス 33"/>
          <p:cNvSpPr txBox="1"/>
          <p:nvPr/>
        </p:nvSpPr>
        <p:spPr>
          <a:xfrm>
            <a:off x="6947567" y="1987718"/>
            <a:ext cx="1224601" cy="433580"/>
          </a:xfrm>
          <a:prstGeom prst="rect">
            <a:avLst/>
          </a:prstGeom>
          <a:noFill/>
        </p:spPr>
        <p:txBody>
          <a:bodyPr wrap="square" rtlCol="0">
            <a:spAutoFit/>
          </a:bodyPr>
          <a:lstStyle/>
          <a:p>
            <a:pPr defTabSz="844448">
              <a:defRPr/>
            </a:pPr>
            <a:r>
              <a:rPr lang="ja-JP" altLang="en-US" sz="739" dirty="0">
                <a:solidFill>
                  <a:prstClr val="black"/>
                </a:solidFill>
                <a:latin typeface="HGP創英角ｺﾞｼｯｸUB"/>
                <a:ea typeface="HGP創英角ｺﾞｼｯｸUB"/>
              </a:rPr>
              <a:t>廃棄された土石の崩落</a:t>
            </a:r>
            <a:endParaRPr lang="en-US" altLang="ja-JP" sz="739" dirty="0">
              <a:solidFill>
                <a:prstClr val="black"/>
              </a:solidFill>
              <a:latin typeface="HGP創英角ｺﾞｼｯｸUB"/>
              <a:ea typeface="HGP創英角ｺﾞｼｯｸUB"/>
            </a:endParaRPr>
          </a:p>
          <a:p>
            <a:pPr defTabSz="844448">
              <a:defRPr/>
            </a:pPr>
            <a:r>
              <a:rPr lang="ja-JP" altLang="en-US" sz="739" dirty="0">
                <a:solidFill>
                  <a:prstClr val="black"/>
                </a:solidFill>
                <a:latin typeface="HGP創英角ｺﾞｼｯｸUB"/>
                <a:ea typeface="HGP創英角ｺﾞｼｯｸUB"/>
              </a:rPr>
              <a:t>死者１名、重傷者</a:t>
            </a:r>
            <a:r>
              <a:rPr lang="en-US" altLang="ja-JP" sz="739" dirty="0">
                <a:solidFill>
                  <a:prstClr val="black"/>
                </a:solidFill>
                <a:latin typeface="HGP創英角ｺﾞｼｯｸUB"/>
                <a:ea typeface="HGP創英角ｺﾞｼｯｸUB"/>
              </a:rPr>
              <a:t>1</a:t>
            </a:r>
            <a:r>
              <a:rPr lang="ja-JP" altLang="en-US" sz="739" dirty="0">
                <a:solidFill>
                  <a:prstClr val="black"/>
                </a:solidFill>
                <a:latin typeface="HGP創英角ｺﾞｼｯｸUB"/>
                <a:ea typeface="HGP創英角ｺﾞｼｯｸUB"/>
              </a:rPr>
              <a:t>名、</a:t>
            </a:r>
            <a:endParaRPr lang="en-US" altLang="ja-JP" sz="739" dirty="0">
              <a:solidFill>
                <a:prstClr val="black"/>
              </a:solidFill>
              <a:latin typeface="HGP創英角ｺﾞｼｯｸUB"/>
              <a:ea typeface="HGP創英角ｺﾞｼｯｸUB"/>
            </a:endParaRPr>
          </a:p>
          <a:p>
            <a:pPr defTabSz="844448">
              <a:defRPr/>
            </a:pPr>
            <a:r>
              <a:rPr lang="ja-JP" altLang="en-US" sz="739" dirty="0">
                <a:solidFill>
                  <a:prstClr val="black"/>
                </a:solidFill>
                <a:latin typeface="HGP創英角ｺﾞｼｯｸUB"/>
                <a:ea typeface="HGP創英角ｺﾞｼｯｸUB"/>
              </a:rPr>
              <a:t>住宅被害</a:t>
            </a:r>
            <a:r>
              <a:rPr lang="en-US" altLang="ja-JP" sz="739" dirty="0">
                <a:solidFill>
                  <a:prstClr val="black"/>
                </a:solidFill>
                <a:latin typeface="HGP創英角ｺﾞｼｯｸUB"/>
                <a:ea typeface="HGP創英角ｺﾞｼｯｸUB"/>
              </a:rPr>
              <a:t>1</a:t>
            </a:r>
            <a:r>
              <a:rPr lang="ja-JP" altLang="en-US" sz="739" dirty="0">
                <a:solidFill>
                  <a:prstClr val="black"/>
                </a:solidFill>
                <a:latin typeface="HGP創英角ｺﾞｼｯｸUB"/>
                <a:ea typeface="HGP創英角ｺﾞｼｯｸUB"/>
              </a:rPr>
              <a:t>棟</a:t>
            </a:r>
          </a:p>
        </p:txBody>
      </p:sp>
      <p:grpSp>
        <p:nvGrpSpPr>
          <p:cNvPr id="7" name="グループ化 6"/>
          <p:cNvGrpSpPr/>
          <p:nvPr/>
        </p:nvGrpSpPr>
        <p:grpSpPr>
          <a:xfrm>
            <a:off x="5071560" y="857203"/>
            <a:ext cx="1990667" cy="1353132"/>
            <a:chOff x="5354426" y="910144"/>
            <a:chExt cx="2155519" cy="1465188"/>
          </a:xfrm>
        </p:grpSpPr>
        <p:pic>
          <p:nvPicPr>
            <p:cNvPr id="35" name="図 3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54426" y="933461"/>
              <a:ext cx="2037068" cy="1441871"/>
            </a:xfrm>
            <a:prstGeom prst="rect">
              <a:avLst/>
            </a:prstGeom>
          </p:spPr>
        </p:pic>
        <p:sp>
          <p:nvSpPr>
            <p:cNvPr id="39" name="テキスト ボックス 38"/>
            <p:cNvSpPr txBox="1"/>
            <p:nvPr/>
          </p:nvSpPr>
          <p:spPr>
            <a:xfrm>
              <a:off x="6186955" y="910144"/>
              <a:ext cx="1322990" cy="238422"/>
            </a:xfrm>
            <a:prstGeom prst="rect">
              <a:avLst/>
            </a:prstGeom>
            <a:noFill/>
          </p:spPr>
          <p:txBody>
            <a:bodyPr wrap="none" rtlCol="0">
              <a:spAutoFit/>
            </a:bodyPr>
            <a:lstStyle/>
            <a:p>
              <a:pPr defTabSz="844448">
                <a:defRPr/>
              </a:pPr>
              <a:r>
                <a:rPr lang="en-US" altLang="ja-JP" sz="831" b="1" dirty="0">
                  <a:solidFill>
                    <a:prstClr val="white"/>
                  </a:solidFill>
                  <a:effectLst>
                    <a:outerShdw blurRad="38100" dist="38100" dir="2700000" algn="tl">
                      <a:srgbClr val="000000">
                        <a:alpha val="43137"/>
                      </a:srgbClr>
                    </a:outerShdw>
                  </a:effectLst>
                  <a:latin typeface="Meiryo UI"/>
                  <a:ea typeface="Meiryo UI"/>
                </a:rPr>
                <a:t>R3.7</a:t>
              </a:r>
              <a:r>
                <a:rPr lang="ja-JP" altLang="en-US" sz="831" b="1" dirty="0">
                  <a:solidFill>
                    <a:prstClr val="white"/>
                  </a:solidFill>
                  <a:effectLst>
                    <a:outerShdw blurRad="38100" dist="38100" dir="2700000" algn="tl">
                      <a:srgbClr val="000000">
                        <a:alpha val="43137"/>
                      </a:srgbClr>
                    </a:outerShdw>
                  </a:effectLst>
                  <a:latin typeface="Meiryo UI"/>
                  <a:ea typeface="Meiryo UI"/>
                </a:rPr>
                <a:t>　静岡県熱海市</a:t>
              </a:r>
              <a:r>
                <a:rPr lang="ja-JP" altLang="en-US" sz="831" b="1" dirty="0">
                  <a:solidFill>
                    <a:prstClr val="black"/>
                  </a:solidFill>
                  <a:effectLst>
                    <a:outerShdw blurRad="38100" dist="38100" dir="2700000" algn="tl">
                      <a:srgbClr val="000000">
                        <a:alpha val="43137"/>
                      </a:srgbClr>
                    </a:outerShdw>
                  </a:effectLst>
                  <a:latin typeface="Meiryo UI"/>
                  <a:ea typeface="Meiryo UI"/>
                </a:rPr>
                <a:t>　</a:t>
              </a:r>
              <a:endParaRPr lang="ja-JP" altLang="en-US" sz="1293" b="1" dirty="0">
                <a:solidFill>
                  <a:prstClr val="black"/>
                </a:solidFill>
                <a:effectLst>
                  <a:outerShdw blurRad="38100" dist="38100" dir="2700000" algn="tl">
                    <a:srgbClr val="000000">
                      <a:alpha val="43137"/>
                    </a:srgbClr>
                  </a:outerShdw>
                </a:effectLst>
                <a:latin typeface="Meiryo UI"/>
                <a:ea typeface="Meiryo UI"/>
              </a:endParaRPr>
            </a:p>
          </p:txBody>
        </p:sp>
      </p:grpSp>
      <p:grpSp>
        <p:nvGrpSpPr>
          <p:cNvPr id="8" name="グループ化 7"/>
          <p:cNvGrpSpPr/>
          <p:nvPr/>
        </p:nvGrpSpPr>
        <p:grpSpPr>
          <a:xfrm>
            <a:off x="6962436" y="876747"/>
            <a:ext cx="1220720" cy="1133447"/>
            <a:chOff x="7512128" y="932979"/>
            <a:chExt cx="1321811" cy="1227311"/>
          </a:xfrm>
        </p:grpSpPr>
        <p:pic>
          <p:nvPicPr>
            <p:cNvPr id="70" name="図 69"/>
            <p:cNvPicPr/>
            <p:nvPr/>
          </p:nvPicPr>
          <p:blipFill rotWithShape="1">
            <a:blip r:embed="rId4" cstate="print">
              <a:extLst>
                <a:ext uri="{28A0092B-C50C-407E-A947-70E740481C1C}">
                  <a14:useLocalDpi xmlns:a14="http://schemas.microsoft.com/office/drawing/2010/main" val="0"/>
                </a:ext>
              </a:extLst>
            </a:blip>
            <a:srcRect/>
            <a:stretch/>
          </p:blipFill>
          <p:spPr bwMode="auto">
            <a:xfrm>
              <a:off x="7583564" y="932979"/>
              <a:ext cx="1007753" cy="1227311"/>
            </a:xfrm>
            <a:prstGeom prst="rect">
              <a:avLst/>
            </a:prstGeom>
            <a:noFill/>
            <a:ln>
              <a:noFill/>
            </a:ln>
          </p:spPr>
        </p:pic>
        <p:sp>
          <p:nvSpPr>
            <p:cNvPr id="40" name="テキスト ボックス 39"/>
            <p:cNvSpPr txBox="1"/>
            <p:nvPr/>
          </p:nvSpPr>
          <p:spPr>
            <a:xfrm>
              <a:off x="7512128" y="933461"/>
              <a:ext cx="1321811" cy="392211"/>
            </a:xfrm>
            <a:prstGeom prst="rect">
              <a:avLst/>
            </a:prstGeom>
            <a:noFill/>
          </p:spPr>
          <p:txBody>
            <a:bodyPr wrap="square" rtlCol="0">
              <a:spAutoFit/>
            </a:bodyPr>
            <a:lstStyle/>
            <a:p>
              <a:pPr defTabSz="844448">
                <a:defRPr/>
              </a:pPr>
              <a:r>
                <a:rPr lang="zh-TW" altLang="en-US" sz="646" b="1" dirty="0">
                  <a:solidFill>
                    <a:prstClr val="white"/>
                  </a:solidFill>
                  <a:effectLst>
                    <a:outerShdw blurRad="38100" dist="38100" dir="2700000" algn="tl">
                      <a:srgbClr val="000000">
                        <a:alpha val="43137"/>
                      </a:srgbClr>
                    </a:outerShdw>
                  </a:effectLst>
                  <a:latin typeface="Meiryo UI"/>
                  <a:ea typeface="Meiryo UI"/>
                </a:rPr>
                <a:t>Ｈ</a:t>
              </a:r>
              <a:r>
                <a:rPr lang="en-US" altLang="zh-TW" sz="646" b="1" dirty="0">
                  <a:solidFill>
                    <a:prstClr val="white"/>
                  </a:solidFill>
                  <a:effectLst>
                    <a:outerShdw blurRad="38100" dist="38100" dir="2700000" algn="tl">
                      <a:srgbClr val="000000">
                        <a:alpha val="43137"/>
                      </a:srgbClr>
                    </a:outerShdw>
                  </a:effectLst>
                  <a:latin typeface="Meiryo UI"/>
                  <a:ea typeface="Meiryo UI"/>
                </a:rPr>
                <a:t>21.7</a:t>
              </a:r>
              <a:r>
                <a:rPr lang="zh-TW" altLang="en-US" sz="646" b="1" dirty="0">
                  <a:solidFill>
                    <a:prstClr val="white"/>
                  </a:solidFill>
                  <a:effectLst>
                    <a:outerShdw blurRad="38100" dist="38100" dir="2700000" algn="tl">
                      <a:srgbClr val="000000">
                        <a:alpha val="43137"/>
                      </a:srgbClr>
                    </a:outerShdw>
                  </a:effectLst>
                  <a:latin typeface="Meiryo UI"/>
                  <a:ea typeface="Meiryo UI"/>
                </a:rPr>
                <a:t>　広島県東広島市</a:t>
              </a:r>
            </a:p>
            <a:p>
              <a:pPr defTabSz="844448">
                <a:defRPr/>
              </a:pPr>
              <a:endParaRPr lang="ja-JP" altLang="en-US" sz="1108" b="1" dirty="0">
                <a:solidFill>
                  <a:prstClr val="black"/>
                </a:solidFill>
                <a:effectLst>
                  <a:outerShdw blurRad="38100" dist="38100" dir="2700000" algn="tl">
                    <a:srgbClr val="000000">
                      <a:alpha val="43137"/>
                    </a:srgbClr>
                  </a:outerShdw>
                </a:effectLst>
              </a:endParaRPr>
            </a:p>
          </p:txBody>
        </p:sp>
      </p:grpSp>
      <p:grpSp>
        <p:nvGrpSpPr>
          <p:cNvPr id="9" name="グループ化 8"/>
          <p:cNvGrpSpPr/>
          <p:nvPr/>
        </p:nvGrpSpPr>
        <p:grpSpPr>
          <a:xfrm>
            <a:off x="8020235" y="1078965"/>
            <a:ext cx="1104002" cy="929322"/>
            <a:chOff x="8622272" y="1153357"/>
            <a:chExt cx="1195428" cy="1006281"/>
          </a:xfrm>
        </p:grpSpPr>
        <p:pic>
          <p:nvPicPr>
            <p:cNvPr id="69" name="図 68"/>
            <p:cNvPicPr/>
            <p:nvPr/>
          </p:nvPicPr>
          <p:blipFill>
            <a:blip r:embed="rId5" cstate="print">
              <a:extLst>
                <a:ext uri="{28A0092B-C50C-407E-A947-70E740481C1C}">
                  <a14:useLocalDpi xmlns:a14="http://schemas.microsoft.com/office/drawing/2010/main" val="0"/>
                </a:ext>
              </a:extLst>
            </a:blip>
            <a:stretch>
              <a:fillRect/>
            </a:stretch>
          </p:blipFill>
          <p:spPr>
            <a:xfrm>
              <a:off x="8622272" y="1173743"/>
              <a:ext cx="1108828" cy="985895"/>
            </a:xfrm>
            <a:prstGeom prst="rect">
              <a:avLst/>
            </a:prstGeom>
          </p:spPr>
        </p:pic>
        <p:sp>
          <p:nvSpPr>
            <p:cNvPr id="41" name="テキスト ボックス 40"/>
            <p:cNvSpPr txBox="1"/>
            <p:nvPr/>
          </p:nvSpPr>
          <p:spPr>
            <a:xfrm>
              <a:off x="8796730" y="1153357"/>
              <a:ext cx="1020970" cy="392211"/>
            </a:xfrm>
            <a:prstGeom prst="rect">
              <a:avLst/>
            </a:prstGeom>
            <a:noFill/>
          </p:spPr>
          <p:txBody>
            <a:bodyPr wrap="none" rtlCol="0">
              <a:spAutoFit/>
            </a:bodyPr>
            <a:lstStyle/>
            <a:p>
              <a:pPr defTabSz="844448">
                <a:defRPr/>
              </a:pPr>
              <a:r>
                <a:rPr lang="en-US" altLang="zh-TW" sz="646" b="1" dirty="0">
                  <a:solidFill>
                    <a:prstClr val="white"/>
                  </a:solidFill>
                  <a:effectLst>
                    <a:outerShdw blurRad="38100" dist="38100" dir="2700000" algn="tl">
                      <a:srgbClr val="000000">
                        <a:alpha val="43137"/>
                      </a:srgbClr>
                    </a:outerShdw>
                  </a:effectLst>
                  <a:latin typeface="Meiryo UI"/>
                  <a:ea typeface="Meiryo UI"/>
                </a:rPr>
                <a:t>R3.6</a:t>
              </a:r>
              <a:r>
                <a:rPr lang="zh-TW" altLang="en-US" sz="646" b="1" dirty="0">
                  <a:solidFill>
                    <a:prstClr val="white"/>
                  </a:solidFill>
                  <a:effectLst>
                    <a:outerShdw blurRad="38100" dist="38100" dir="2700000" algn="tl">
                      <a:srgbClr val="000000">
                        <a:alpha val="43137"/>
                      </a:srgbClr>
                    </a:outerShdw>
                  </a:effectLst>
                  <a:latin typeface="Meiryo UI"/>
                  <a:ea typeface="Meiryo UI"/>
                </a:rPr>
                <a:t>　千葉県多古町</a:t>
              </a:r>
            </a:p>
            <a:p>
              <a:pPr defTabSz="844448">
                <a:defRPr/>
              </a:pPr>
              <a:endParaRPr lang="ja-JP" altLang="en-US" sz="1108" b="1" dirty="0">
                <a:solidFill>
                  <a:prstClr val="black"/>
                </a:solidFill>
                <a:effectLst>
                  <a:outerShdw blurRad="38100" dist="38100" dir="2700000" algn="tl">
                    <a:srgbClr val="000000">
                      <a:alpha val="43137"/>
                    </a:srgbClr>
                  </a:outerShdw>
                </a:effectLst>
              </a:endParaRPr>
            </a:p>
          </p:txBody>
        </p:sp>
      </p:grpSp>
      <p:sp>
        <p:nvSpPr>
          <p:cNvPr id="30" name="テキスト ボックス 29">
            <a:extLst>
              <a:ext uri="{FF2B5EF4-FFF2-40B4-BE49-F238E27FC236}">
                <a16:creationId xmlns:a16="http://schemas.microsoft.com/office/drawing/2014/main" id="{8BB2CCED-3323-429F-9652-13E34D0EA725}"/>
              </a:ext>
            </a:extLst>
          </p:cNvPr>
          <p:cNvSpPr txBox="1"/>
          <p:nvPr/>
        </p:nvSpPr>
        <p:spPr>
          <a:xfrm>
            <a:off x="5070329" y="2205314"/>
            <a:ext cx="1877237" cy="206082"/>
          </a:xfrm>
          <a:prstGeom prst="rect">
            <a:avLst/>
          </a:prstGeom>
          <a:noFill/>
        </p:spPr>
        <p:txBody>
          <a:bodyPr wrap="square">
            <a:spAutoFit/>
          </a:bodyPr>
          <a:lstStyle/>
          <a:p>
            <a:pPr marL="82099" indent="2932" algn="ctr" defTabSz="844448">
              <a:defRPr/>
            </a:pPr>
            <a:r>
              <a:rPr lang="ja-JP" altLang="en-US" sz="739" dirty="0">
                <a:solidFill>
                  <a:prstClr val="black"/>
                </a:solidFill>
                <a:latin typeface="HGP創英角ｺﾞｼｯｸUB"/>
                <a:ea typeface="HGP創英角ｺﾞｼｯｸUB"/>
              </a:rPr>
              <a:t>死者</a:t>
            </a:r>
            <a:r>
              <a:rPr lang="en-US" altLang="ja-JP" sz="739" dirty="0">
                <a:solidFill>
                  <a:prstClr val="black"/>
                </a:solidFill>
                <a:latin typeface="HGP創英角ｺﾞｼｯｸUB"/>
                <a:ea typeface="HGP創英角ｺﾞｼｯｸUB"/>
              </a:rPr>
              <a:t>28</a:t>
            </a:r>
            <a:r>
              <a:rPr lang="ja-JP" altLang="en-US" sz="739" dirty="0">
                <a:solidFill>
                  <a:prstClr val="black"/>
                </a:solidFill>
                <a:latin typeface="HGP創英角ｺﾞｼｯｸUB"/>
                <a:ea typeface="HGP創英角ｺﾞｼｯｸUB"/>
              </a:rPr>
              <a:t>名、住宅被害</a:t>
            </a:r>
            <a:r>
              <a:rPr lang="en-US" altLang="ja-JP" sz="739" dirty="0">
                <a:solidFill>
                  <a:prstClr val="black"/>
                </a:solidFill>
                <a:latin typeface="HGP創英角ｺﾞｼｯｸUB"/>
                <a:ea typeface="HGP創英角ｺﾞｼｯｸUB"/>
              </a:rPr>
              <a:t>98</a:t>
            </a:r>
            <a:r>
              <a:rPr lang="ja-JP" altLang="en-US" sz="739" dirty="0">
                <a:solidFill>
                  <a:prstClr val="black"/>
                </a:solidFill>
                <a:latin typeface="HGP創英角ｺﾞｼｯｸUB"/>
                <a:ea typeface="HGP創英角ｺﾞｼｯｸUB"/>
              </a:rPr>
              <a:t>棟</a:t>
            </a:r>
            <a:endParaRPr lang="en-US" altLang="ja-JP" sz="739" dirty="0">
              <a:solidFill>
                <a:prstClr val="black"/>
              </a:solidFill>
              <a:latin typeface="HGP創英角ｺﾞｼｯｸUB"/>
              <a:ea typeface="HGP創英角ｺﾞｼｯｸUB"/>
            </a:endParaRPr>
          </a:p>
        </p:txBody>
      </p:sp>
      <p:grpSp>
        <p:nvGrpSpPr>
          <p:cNvPr id="5" name="グループ化 4"/>
          <p:cNvGrpSpPr/>
          <p:nvPr/>
        </p:nvGrpSpPr>
        <p:grpSpPr>
          <a:xfrm>
            <a:off x="58735" y="2497988"/>
            <a:ext cx="9024358" cy="1582759"/>
            <a:chOff x="63599" y="2771640"/>
            <a:chExt cx="9771688" cy="1713831"/>
          </a:xfrm>
        </p:grpSpPr>
        <p:sp>
          <p:nvSpPr>
            <p:cNvPr id="21" name="テキスト ボックス 20"/>
            <p:cNvSpPr txBox="1"/>
            <p:nvPr/>
          </p:nvSpPr>
          <p:spPr>
            <a:xfrm>
              <a:off x="63599" y="3053854"/>
              <a:ext cx="9207499" cy="637943"/>
            </a:xfrm>
            <a:prstGeom prst="rect">
              <a:avLst/>
            </a:prstGeom>
            <a:noFill/>
            <a:ln>
              <a:noFill/>
            </a:ln>
          </p:spPr>
          <p:txBody>
            <a:bodyPr wrap="square" lIns="23273" tIns="99740" rIns="23273" bIns="33247" rtlCol="0">
              <a:spAutoFit/>
            </a:bodyPr>
            <a:lstStyle/>
            <a:p>
              <a:pPr marL="82099" indent="-82099" defTabSz="844448">
                <a:defRPr/>
              </a:pPr>
              <a:r>
                <a:rPr lang="ja-JP" altLang="en-US" sz="1478" dirty="0">
                  <a:solidFill>
                    <a:prstClr val="black"/>
                  </a:solidFill>
                  <a:latin typeface="Meiryo UI"/>
                  <a:ea typeface="Meiryo UI"/>
                </a:rPr>
                <a:t> </a:t>
              </a:r>
              <a:r>
                <a:rPr kumimoji="0" lang="ja-JP" altLang="en-US" sz="1478" kern="0" dirty="0">
                  <a:solidFill>
                    <a:srgbClr val="000000"/>
                  </a:solidFill>
                  <a:latin typeface="Meiryo UI"/>
                  <a:ea typeface="Meiryo UI"/>
                </a:rPr>
                <a:t>○</a:t>
              </a:r>
              <a:r>
                <a:rPr lang="ja-JP" altLang="en-US" sz="1478" dirty="0">
                  <a:solidFill>
                    <a:prstClr val="black"/>
                  </a:solidFill>
                  <a:latin typeface="Meiryo UI"/>
                  <a:ea typeface="Meiryo UI"/>
                </a:rPr>
                <a:t>宅地の安全確保、森林機能の確保、農地の保全等を目的とした各法律により、開発を規制</a:t>
              </a:r>
              <a:endParaRPr lang="en-US" altLang="ja-JP" sz="1478" dirty="0">
                <a:solidFill>
                  <a:prstClr val="black"/>
                </a:solidFill>
                <a:latin typeface="Meiryo UI"/>
                <a:ea typeface="Meiryo UI"/>
              </a:endParaRPr>
            </a:p>
            <a:p>
              <a:pPr marL="82099" indent="-82099" defTabSz="844448">
                <a:defRPr/>
              </a:pPr>
              <a:r>
                <a:rPr lang="ja-JP" altLang="en-US" sz="1478" dirty="0">
                  <a:solidFill>
                    <a:prstClr val="black"/>
                  </a:solidFill>
                  <a:latin typeface="Meiryo UI"/>
                  <a:ea typeface="Meiryo UI"/>
                </a:rPr>
                <a:t>　　</a:t>
              </a:r>
              <a:endParaRPr lang="en-US" altLang="ja-JP" sz="1478" dirty="0">
                <a:solidFill>
                  <a:prstClr val="black"/>
                </a:solidFill>
                <a:latin typeface="Meiryo UI"/>
                <a:ea typeface="Meiryo UI"/>
              </a:endParaRPr>
            </a:p>
          </p:txBody>
        </p:sp>
        <p:sp>
          <p:nvSpPr>
            <p:cNvPr id="22" name="テキスト ボックス 21"/>
            <p:cNvSpPr txBox="1"/>
            <p:nvPr/>
          </p:nvSpPr>
          <p:spPr>
            <a:xfrm>
              <a:off x="233177" y="3342289"/>
              <a:ext cx="8928991" cy="637943"/>
            </a:xfrm>
            <a:prstGeom prst="rect">
              <a:avLst/>
            </a:prstGeom>
            <a:noFill/>
            <a:ln>
              <a:noFill/>
            </a:ln>
          </p:spPr>
          <p:txBody>
            <a:bodyPr wrap="square" lIns="23273" tIns="99740" rIns="23273" bIns="33247" rtlCol="0">
              <a:spAutoFit/>
            </a:bodyPr>
            <a:lstStyle/>
            <a:p>
              <a:pPr marL="82099" indent="-82099" defTabSz="844448">
                <a:defRPr/>
              </a:pPr>
              <a:r>
                <a:rPr lang="ja-JP" altLang="en-US" sz="1478" dirty="0">
                  <a:solidFill>
                    <a:prstClr val="black"/>
                  </a:solidFill>
                  <a:latin typeface="Meiryo UI"/>
                  <a:ea typeface="Meiryo UI"/>
                </a:rPr>
                <a:t>　　→ </a:t>
              </a:r>
              <a:r>
                <a:rPr lang="ja-JP" altLang="en-US" sz="1478" u="sng" dirty="0">
                  <a:solidFill>
                    <a:prstClr val="black"/>
                  </a:solidFill>
                  <a:latin typeface="Meiryo UI"/>
                  <a:ea typeface="Meiryo UI"/>
                </a:rPr>
                <a:t>各法律の目的の限界等から、</a:t>
              </a:r>
              <a:r>
                <a:rPr lang="ja-JP" altLang="en-US" sz="1478" b="1" u="sng" dirty="0">
                  <a:solidFill>
                    <a:srgbClr val="FF0000"/>
                  </a:solidFill>
                  <a:latin typeface="Meiryo UI"/>
                  <a:ea typeface="Meiryo UI"/>
                </a:rPr>
                <a:t>盛土等の規制が必ずしも十分でないエリアが存在</a:t>
              </a:r>
              <a:endParaRPr lang="en-US" altLang="ja-JP" sz="1478" b="1" u="sng" dirty="0">
                <a:solidFill>
                  <a:srgbClr val="FF0000"/>
                </a:solidFill>
                <a:latin typeface="Meiryo UI"/>
                <a:ea typeface="Meiryo UI"/>
              </a:endParaRPr>
            </a:p>
            <a:p>
              <a:pPr marL="82099" indent="-82099" defTabSz="844448">
                <a:defRPr/>
              </a:pPr>
              <a:r>
                <a:rPr lang="ja-JP" altLang="en-US" sz="1478" dirty="0">
                  <a:solidFill>
                    <a:prstClr val="black"/>
                  </a:solidFill>
                  <a:latin typeface="Meiryo UI"/>
                  <a:ea typeface="Meiryo UI"/>
                </a:rPr>
                <a:t>　　　（一部の地方公共団体では、条例を制定して対応）</a:t>
              </a:r>
              <a:endParaRPr lang="en-US" altLang="ja-JP" sz="1478" dirty="0">
                <a:solidFill>
                  <a:prstClr val="black"/>
                </a:solidFill>
                <a:latin typeface="Meiryo UI"/>
                <a:ea typeface="Meiryo UI"/>
              </a:endParaRPr>
            </a:p>
          </p:txBody>
        </p:sp>
        <p:sp>
          <p:nvSpPr>
            <p:cNvPr id="49" name="正方形/長方形 48"/>
            <p:cNvSpPr/>
            <p:nvPr/>
          </p:nvSpPr>
          <p:spPr bwMode="auto">
            <a:xfrm>
              <a:off x="63599" y="2936152"/>
              <a:ext cx="9771688" cy="1549319"/>
            </a:xfrm>
            <a:prstGeom prst="rect">
              <a:avLst/>
            </a:prstGeom>
            <a:noFill/>
            <a:ln w="28575" cap="flat" cmpd="sng" algn="ctr">
              <a:solidFill>
                <a:sysClr val="windowText" lastClr="000000"/>
              </a:solid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fontAlgn="auto">
                <a:spcBef>
                  <a:spcPts val="0"/>
                </a:spcBef>
                <a:spcAft>
                  <a:spcPts val="0"/>
                </a:spcAft>
                <a:defRPr/>
              </a:pPr>
              <a:endParaRPr kumimoji="0" lang="ja-JP" altLang="en-US" sz="1661" kern="0">
                <a:solidFill>
                  <a:prstClr val="black"/>
                </a:solidFill>
              </a:endParaRPr>
            </a:p>
          </p:txBody>
        </p:sp>
        <p:sp>
          <p:nvSpPr>
            <p:cNvPr id="50" name="角丸四角形 49"/>
            <p:cNvSpPr/>
            <p:nvPr/>
          </p:nvSpPr>
          <p:spPr bwMode="auto">
            <a:xfrm>
              <a:off x="126046" y="2771640"/>
              <a:ext cx="2232285" cy="339719"/>
            </a:xfrm>
            <a:prstGeom prst="roundRect">
              <a:avLst/>
            </a:prstGeom>
            <a:solidFill>
              <a:sysClr val="windowText" lastClr="000000"/>
            </a:solidFill>
            <a:ln w="12700" cap="flat" cmpd="sng" algn="ctr">
              <a:noFill/>
              <a:prstDash val="solid"/>
              <a:round/>
              <a:headEnd type="none" w="sm" len="sm"/>
              <a:tailEnd type="none" w="sm" len="sm"/>
            </a:ln>
            <a:effectLst/>
          </p:spPr>
          <p:txBody>
            <a:bodyPr vert="horz" wrap="none" lIns="84406" tIns="42203" rIns="84406" bIns="42203" numCol="1" rtlCol="0" anchor="ctr" anchorCtr="0" compatLnSpc="1">
              <a:prstTxWarp prst="textNoShape">
                <a:avLst/>
              </a:prstTxWarp>
            </a:bodyPr>
            <a:lstStyle/>
            <a:p>
              <a:pPr algn="ctr" defTabSz="844026" fontAlgn="auto">
                <a:spcBef>
                  <a:spcPts val="0"/>
                </a:spcBef>
                <a:spcAft>
                  <a:spcPts val="0"/>
                </a:spcAft>
                <a:defRPr/>
              </a:pPr>
              <a:r>
                <a:rPr kumimoji="0" lang="ja-JP" altLang="en-US" sz="1661" b="1" kern="0" dirty="0">
                  <a:solidFill>
                    <a:prstClr val="white"/>
                  </a:solidFill>
                  <a:latin typeface="Meiryo UI"/>
                  <a:ea typeface="Meiryo UI"/>
                </a:rPr>
                <a:t>制度上の課題</a:t>
              </a:r>
            </a:p>
          </p:txBody>
        </p:sp>
        <p:sp>
          <p:nvSpPr>
            <p:cNvPr id="42" name="テキスト ボックス 41"/>
            <p:cNvSpPr txBox="1"/>
            <p:nvPr/>
          </p:nvSpPr>
          <p:spPr>
            <a:xfrm>
              <a:off x="500639" y="3907664"/>
              <a:ext cx="8928991" cy="514635"/>
            </a:xfrm>
            <a:prstGeom prst="rect">
              <a:avLst/>
            </a:prstGeom>
            <a:noFill/>
            <a:ln>
              <a:noFill/>
            </a:ln>
          </p:spPr>
          <p:txBody>
            <a:bodyPr wrap="square" lIns="23273" tIns="99740" rIns="23273" bIns="33247" rtlCol="0">
              <a:spAutoFit/>
            </a:bodyPr>
            <a:lstStyle/>
            <a:p>
              <a:pPr marL="82099" indent="-82099" defTabSz="844448">
                <a:defRPr/>
              </a:pPr>
              <a:r>
                <a:rPr lang="en-US" altLang="ja-JP" sz="1108" b="1" dirty="0">
                  <a:solidFill>
                    <a:prstClr val="black"/>
                  </a:solidFill>
                  <a:latin typeface="Meiryo UI"/>
                  <a:ea typeface="Meiryo UI"/>
                </a:rPr>
                <a:t>【</a:t>
              </a:r>
              <a:r>
                <a:rPr lang="ja-JP" altLang="en-US" sz="1108" b="1" dirty="0">
                  <a:solidFill>
                    <a:prstClr val="black"/>
                  </a:solidFill>
                  <a:latin typeface="Meiryo UI"/>
                  <a:ea typeface="Meiryo UI"/>
                </a:rPr>
                <a:t>参考</a:t>
              </a:r>
              <a:r>
                <a:rPr lang="en-US" altLang="ja-JP" sz="1108" b="1" dirty="0">
                  <a:solidFill>
                    <a:prstClr val="black"/>
                  </a:solidFill>
                  <a:latin typeface="Meiryo UI"/>
                  <a:ea typeface="Meiryo UI"/>
                </a:rPr>
                <a:t>】</a:t>
              </a:r>
              <a:r>
                <a:rPr lang="ja-JP" altLang="en-US" sz="1108" dirty="0">
                  <a:solidFill>
                    <a:prstClr val="black"/>
                  </a:solidFill>
                  <a:latin typeface="Meiryo UI"/>
                  <a:ea typeface="Meiryo UI"/>
                </a:rPr>
                <a:t>　熱海市伊豆山地区の土石流発生箇所</a:t>
              </a:r>
              <a:endParaRPr lang="en-US" altLang="ja-JP" sz="1108" dirty="0">
                <a:solidFill>
                  <a:prstClr val="black"/>
                </a:solidFill>
                <a:latin typeface="Meiryo UI"/>
                <a:ea typeface="Meiryo UI"/>
              </a:endParaRPr>
            </a:p>
            <a:p>
              <a:pPr marL="82099" indent="328397" defTabSz="844448">
                <a:defRPr/>
              </a:pPr>
              <a:r>
                <a:rPr lang="ja-JP" altLang="en-US" sz="1108" dirty="0">
                  <a:solidFill>
                    <a:prstClr val="black"/>
                  </a:solidFill>
                  <a:latin typeface="Meiryo UI"/>
                  <a:ea typeface="Meiryo UI"/>
                </a:rPr>
                <a:t>→　森林法の許可、静岡県土採取等規制条例の届出の対象　／　廃棄物処理法による廃棄物投棄禁止</a:t>
              </a:r>
              <a:endParaRPr lang="en-US" altLang="ja-JP" sz="1108" dirty="0">
                <a:solidFill>
                  <a:prstClr val="black"/>
                </a:solidFill>
                <a:latin typeface="Meiryo UI"/>
                <a:ea typeface="Meiryo UI"/>
              </a:endParaRPr>
            </a:p>
          </p:txBody>
        </p:sp>
      </p:grpSp>
      <p:sp>
        <p:nvSpPr>
          <p:cNvPr id="47" name="テキスト ボックス 46"/>
          <p:cNvSpPr txBox="1"/>
          <p:nvPr/>
        </p:nvSpPr>
        <p:spPr>
          <a:xfrm>
            <a:off x="3087" y="5038428"/>
            <a:ext cx="9127328" cy="1456937"/>
          </a:xfrm>
          <a:prstGeom prst="rect">
            <a:avLst/>
          </a:prstGeom>
          <a:noFill/>
        </p:spPr>
        <p:txBody>
          <a:bodyPr wrap="square" rtlCol="0">
            <a:spAutoFit/>
          </a:bodyPr>
          <a:lstStyle/>
          <a:p>
            <a:pPr marL="140741" indent="-140741" defTabSz="844448">
              <a:defRPr/>
            </a:pPr>
            <a:r>
              <a:rPr kumimoji="0" lang="ja-JP" altLang="en-US" sz="1478" kern="0" dirty="0">
                <a:solidFill>
                  <a:prstClr val="black"/>
                </a:solidFill>
                <a:latin typeface="Meiryo UI"/>
                <a:ea typeface="Meiryo UI"/>
                <a:cs typeface="Meiryo UI" panose="020B0604030504040204" pitchFamily="50" charset="-128"/>
              </a:rPr>
              <a:t>◆</a:t>
            </a:r>
            <a:r>
              <a:rPr lang="ja-JP" altLang="en-US" sz="1478" dirty="0">
                <a:solidFill>
                  <a:prstClr val="black"/>
                </a:solidFill>
                <a:latin typeface="Meiryo UI"/>
                <a:ea typeface="Meiryo UI"/>
              </a:rPr>
              <a:t>盛土等による災害から国民の生命・身体を守るため、</a:t>
            </a:r>
            <a:r>
              <a:rPr lang="ja-JP" altLang="en-US" sz="1478" b="1" u="sng" dirty="0">
                <a:solidFill>
                  <a:prstClr val="black"/>
                </a:solidFill>
                <a:latin typeface="Meiryo UI"/>
                <a:ea typeface="Meiryo UI"/>
                <a:cs typeface="Meiryo UI" panose="020B0604030504040204" pitchFamily="50" charset="-128"/>
              </a:rPr>
              <a:t> 「宅地造成等規制法」を</a:t>
            </a:r>
            <a:r>
              <a:rPr lang="ja-JP" altLang="en-US" sz="1478" u="sng" dirty="0">
                <a:solidFill>
                  <a:prstClr val="black"/>
                </a:solidFill>
                <a:latin typeface="Meiryo UI"/>
                <a:ea typeface="Meiryo UI"/>
                <a:cs typeface="Meiryo UI" panose="020B0604030504040204" pitchFamily="50" charset="-128"/>
              </a:rPr>
              <a:t>法律名・目的も含めて</a:t>
            </a:r>
            <a:r>
              <a:rPr lang="ja-JP" altLang="en-US" sz="1478" b="1" u="sng" dirty="0">
                <a:solidFill>
                  <a:prstClr val="black"/>
                </a:solidFill>
                <a:latin typeface="Meiryo UI"/>
                <a:ea typeface="Meiryo UI"/>
                <a:cs typeface="Meiryo UI" panose="020B0604030504040204" pitchFamily="50" charset="-128"/>
              </a:rPr>
              <a:t>抜本的に改正</a:t>
            </a:r>
            <a:r>
              <a:rPr lang="ja-JP" altLang="en-US" sz="1478" dirty="0">
                <a:solidFill>
                  <a:prstClr val="black"/>
                </a:solidFill>
                <a:latin typeface="Meiryo UI"/>
                <a:ea typeface="Meiryo UI"/>
                <a:cs typeface="Meiryo UI" panose="020B0604030504040204" pitchFamily="50" charset="-128"/>
              </a:rPr>
              <a:t>し、</a:t>
            </a:r>
            <a:r>
              <a:rPr kumimoji="0" lang="ja-JP" altLang="en-US" sz="1478" u="sng" kern="0" dirty="0">
                <a:solidFill>
                  <a:prstClr val="black"/>
                </a:solidFill>
                <a:latin typeface="Meiryo UI"/>
                <a:ea typeface="Meiryo UI"/>
                <a:cs typeface="Meiryo UI" panose="020B0604030504040204" pitchFamily="50" charset="-128"/>
              </a:rPr>
              <a:t>土地の用途（宅地、森林、農地等）にかかわらず</a:t>
            </a:r>
            <a:r>
              <a:rPr kumimoji="0" lang="ja-JP" altLang="en-US" sz="1478" kern="0" dirty="0">
                <a:solidFill>
                  <a:prstClr val="black"/>
                </a:solidFill>
                <a:latin typeface="Meiryo UI"/>
                <a:ea typeface="Meiryo UI"/>
                <a:cs typeface="Meiryo UI" panose="020B0604030504040204" pitchFamily="50" charset="-128"/>
              </a:rPr>
              <a:t>、危険な盛土等を</a:t>
            </a:r>
            <a:r>
              <a:rPr kumimoji="0" lang="ja-JP" altLang="en-US" sz="1478" u="sng" kern="0" dirty="0">
                <a:solidFill>
                  <a:prstClr val="black"/>
                </a:solidFill>
                <a:latin typeface="Meiryo UI"/>
                <a:ea typeface="Meiryo UI"/>
                <a:cs typeface="Meiryo UI" panose="020B0604030504040204" pitchFamily="50" charset="-128"/>
              </a:rPr>
              <a:t>全国一律の基準</a:t>
            </a:r>
            <a:r>
              <a:rPr kumimoji="0" lang="ja-JP" altLang="en-US" sz="1478" kern="0" dirty="0">
                <a:solidFill>
                  <a:prstClr val="black"/>
                </a:solidFill>
                <a:latin typeface="Meiryo UI"/>
                <a:ea typeface="Meiryo UI"/>
                <a:cs typeface="Meiryo UI" panose="020B0604030504040204" pitchFamily="50" charset="-128"/>
              </a:rPr>
              <a:t>で</a:t>
            </a:r>
            <a:r>
              <a:rPr kumimoji="0" lang="ja-JP" altLang="en-US" sz="1478" u="sng" kern="0" dirty="0">
                <a:solidFill>
                  <a:prstClr val="black"/>
                </a:solidFill>
                <a:latin typeface="Meiryo UI"/>
                <a:ea typeface="Meiryo UI"/>
                <a:cs typeface="Meiryo UI" panose="020B0604030504040204" pitchFamily="50" charset="-128"/>
              </a:rPr>
              <a:t>包括的に規制</a:t>
            </a:r>
            <a:endParaRPr kumimoji="0" lang="en-US" altLang="ja-JP" sz="1478" u="sng" kern="0" dirty="0">
              <a:solidFill>
                <a:prstClr val="black"/>
              </a:solidFill>
              <a:latin typeface="Meiryo UI"/>
              <a:ea typeface="Meiryo UI"/>
              <a:cs typeface="Meiryo UI" panose="020B0604030504040204" pitchFamily="50" charset="-128"/>
            </a:endParaRPr>
          </a:p>
          <a:p>
            <a:pPr marL="140741" indent="-140741" defTabSz="844448">
              <a:defRPr/>
            </a:pPr>
            <a:endParaRPr kumimoji="0" lang="en-US" altLang="ja-JP" sz="1478" kern="0" dirty="0">
              <a:solidFill>
                <a:prstClr val="black"/>
              </a:solidFill>
              <a:latin typeface="Meiryo UI"/>
              <a:ea typeface="Meiryo UI"/>
              <a:cs typeface="Meiryo UI" panose="020B0604030504040204" pitchFamily="50" charset="-128"/>
            </a:endParaRPr>
          </a:p>
          <a:p>
            <a:pPr marL="140741" indent="-140741" defTabSz="844448">
              <a:defRPr/>
            </a:pPr>
            <a:endParaRPr kumimoji="0" lang="en-US" altLang="ja-JP" sz="1478" kern="0" dirty="0">
              <a:solidFill>
                <a:prstClr val="black"/>
              </a:solidFill>
              <a:latin typeface="Meiryo UI"/>
              <a:ea typeface="Meiryo UI"/>
              <a:cs typeface="Meiryo UI" panose="020B0604030504040204" pitchFamily="50" charset="-128"/>
            </a:endParaRPr>
          </a:p>
          <a:p>
            <a:pPr marL="140741" indent="-140741" defTabSz="844448">
              <a:defRPr/>
            </a:pPr>
            <a:r>
              <a:rPr kumimoji="0" lang="ja-JP" altLang="en-US" sz="1478" kern="0" dirty="0">
                <a:solidFill>
                  <a:prstClr val="black"/>
                </a:solidFill>
                <a:latin typeface="Meiryo UI"/>
                <a:ea typeface="Meiryo UI"/>
                <a:cs typeface="Meiryo UI" panose="020B0604030504040204" pitchFamily="50" charset="-128"/>
              </a:rPr>
              <a:t>◆</a:t>
            </a:r>
            <a:r>
              <a:rPr lang="ja-JP" altLang="en-US" sz="1478" b="1" u="sng" dirty="0">
                <a:solidFill>
                  <a:prstClr val="black"/>
                </a:solidFill>
                <a:latin typeface="Meiryo UI"/>
                <a:ea typeface="Meiryo UI"/>
              </a:rPr>
              <a:t>国土交通大臣及び農林水産大臣</a:t>
            </a:r>
            <a:r>
              <a:rPr lang="ja-JP" altLang="en-US" sz="1478" dirty="0">
                <a:solidFill>
                  <a:prstClr val="black"/>
                </a:solidFill>
                <a:latin typeface="Meiryo UI"/>
                <a:ea typeface="Meiryo UI"/>
              </a:rPr>
              <a:t>が盛土等に伴う災害の防止に関する</a:t>
            </a:r>
            <a:r>
              <a:rPr lang="ja-JP" altLang="en-US" sz="1478" b="1" u="sng" dirty="0">
                <a:solidFill>
                  <a:prstClr val="black"/>
                </a:solidFill>
                <a:latin typeface="Meiryo UI"/>
                <a:ea typeface="Meiryo UI"/>
              </a:rPr>
              <a:t>基本方針を策定</a:t>
            </a:r>
            <a:r>
              <a:rPr lang="ja-JP" altLang="en-US" sz="1478" dirty="0">
                <a:solidFill>
                  <a:prstClr val="black"/>
                </a:solidFill>
                <a:latin typeface="Meiryo UI"/>
                <a:ea typeface="Meiryo UI"/>
              </a:rPr>
              <a:t>し、その方針の下、</a:t>
            </a:r>
            <a:endParaRPr lang="en-US" altLang="ja-JP" sz="1478" dirty="0">
              <a:solidFill>
                <a:prstClr val="black"/>
              </a:solidFill>
              <a:latin typeface="Meiryo UI"/>
              <a:ea typeface="Meiryo UI"/>
            </a:endParaRPr>
          </a:p>
          <a:p>
            <a:pPr marL="140741" indent="-140741" defTabSz="844448">
              <a:defRPr/>
            </a:pPr>
            <a:r>
              <a:rPr lang="ja-JP" altLang="en-US" sz="1478" dirty="0">
                <a:solidFill>
                  <a:prstClr val="black"/>
                </a:solidFill>
                <a:latin typeface="Meiryo UI"/>
                <a:ea typeface="Meiryo UI"/>
              </a:rPr>
              <a:t>　 都道府県知事等が規制を実施</a:t>
            </a:r>
            <a:endParaRPr lang="en-US" altLang="ja-JP" sz="1478" b="1" u="sng" dirty="0">
              <a:solidFill>
                <a:prstClr val="black"/>
              </a:solidFill>
              <a:latin typeface="Meiryo UI"/>
              <a:ea typeface="Meiryo UI"/>
            </a:endParaRPr>
          </a:p>
        </p:txBody>
      </p:sp>
      <p:grpSp>
        <p:nvGrpSpPr>
          <p:cNvPr id="6" name="グループ化 5"/>
          <p:cNvGrpSpPr/>
          <p:nvPr/>
        </p:nvGrpSpPr>
        <p:grpSpPr>
          <a:xfrm>
            <a:off x="249442" y="4360013"/>
            <a:ext cx="7558969" cy="695566"/>
            <a:chOff x="856970" y="4723589"/>
            <a:chExt cx="8184946" cy="753168"/>
          </a:xfrm>
        </p:grpSpPr>
        <p:sp>
          <p:nvSpPr>
            <p:cNvPr id="2" name="角丸四角形 1"/>
            <p:cNvSpPr/>
            <p:nvPr/>
          </p:nvSpPr>
          <p:spPr bwMode="auto">
            <a:xfrm>
              <a:off x="1441165" y="4859858"/>
              <a:ext cx="6893830" cy="474281"/>
            </a:xfrm>
            <a:prstGeom prst="roundRect">
              <a:avLst/>
            </a:prstGeom>
            <a:solidFill>
              <a:srgbClr val="FFCCCC">
                <a:alpha val="50196"/>
              </a:srgbClr>
            </a:solidFill>
            <a:ln w="38100" cap="flat" cmpd="sng" algn="ctr">
              <a:solidFill>
                <a:srgbClr val="C00000"/>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20" name="正方形/長方形 19"/>
            <p:cNvSpPr/>
            <p:nvPr/>
          </p:nvSpPr>
          <p:spPr bwMode="auto">
            <a:xfrm>
              <a:off x="856970" y="4723589"/>
              <a:ext cx="8184946" cy="753168"/>
            </a:xfrm>
            <a:prstGeom prst="rect">
              <a:avLst/>
            </a:prstGeom>
            <a:noFill/>
            <a:ln w="57150">
              <a:noFill/>
              <a:prstDash val="solid"/>
              <a:round/>
              <a:headEnd/>
              <a:tailEnd/>
            </a:ln>
            <a:effectLst/>
          </p:spPr>
          <p:txBody>
            <a:bodyPr wrap="square" lIns="66494" tIns="0" rIns="66494" bIns="0" rtlCol="0" anchor="ctr">
              <a:noAutofit/>
            </a:bodyPr>
            <a:lstStyle/>
            <a:p>
              <a:pPr algn="ctr" defTabSz="844448">
                <a:defRPr/>
              </a:pPr>
              <a:r>
                <a:rPr lang="ja-JP" altLang="en-US" sz="1662" u="sng" dirty="0">
                  <a:solidFill>
                    <a:srgbClr val="FF0000"/>
                  </a:solidFill>
                  <a:latin typeface="Meiryo UI"/>
                  <a:ea typeface="Meiryo UI"/>
                </a:rPr>
                <a:t>危険な盛土等を</a:t>
              </a:r>
              <a:r>
                <a:rPr lang="ja-JP" altLang="en-US" sz="1662" b="1" u="sng" dirty="0">
                  <a:solidFill>
                    <a:srgbClr val="FF0000"/>
                  </a:solidFill>
                  <a:latin typeface="Meiryo UI"/>
                  <a:ea typeface="Meiryo UI"/>
                </a:rPr>
                <a:t>全国一律の基準</a:t>
              </a:r>
              <a:r>
                <a:rPr lang="ja-JP" altLang="en-US" sz="1662" u="sng" dirty="0">
                  <a:solidFill>
                    <a:srgbClr val="FF0000"/>
                  </a:solidFill>
                  <a:latin typeface="Meiryo UI"/>
                  <a:ea typeface="Meiryo UI"/>
                </a:rPr>
                <a:t>で</a:t>
              </a:r>
              <a:r>
                <a:rPr lang="ja-JP" altLang="en-US" sz="1662" b="1" u="sng" dirty="0">
                  <a:solidFill>
                    <a:srgbClr val="FF0000"/>
                  </a:solidFill>
                  <a:latin typeface="Meiryo UI"/>
                  <a:ea typeface="Meiryo UI"/>
                </a:rPr>
                <a:t>包括的に規制</a:t>
              </a:r>
              <a:r>
                <a:rPr lang="ja-JP" altLang="en-US" sz="1662" u="sng" dirty="0">
                  <a:solidFill>
                    <a:srgbClr val="FF0000"/>
                  </a:solidFill>
                  <a:latin typeface="Meiryo UI"/>
                  <a:ea typeface="Meiryo UI"/>
                </a:rPr>
                <a:t>する法制度が必要</a:t>
              </a:r>
            </a:p>
          </p:txBody>
        </p:sp>
      </p:grpSp>
      <p:cxnSp>
        <p:nvCxnSpPr>
          <p:cNvPr id="58" name="直線コネクタ 57"/>
          <p:cNvCxnSpPr/>
          <p:nvPr/>
        </p:nvCxnSpPr>
        <p:spPr bwMode="auto">
          <a:xfrm>
            <a:off x="-2938" y="491849"/>
            <a:ext cx="9132074" cy="0"/>
          </a:xfrm>
          <a:prstGeom prst="line">
            <a:avLst/>
          </a:prstGeom>
          <a:solidFill>
            <a:schemeClr val="accent1"/>
          </a:solidFill>
          <a:ln w="76200" cap="flat" cmpd="sng" algn="ctr">
            <a:solidFill>
              <a:srgbClr val="0070C0"/>
            </a:solidFill>
            <a:prstDash val="solid"/>
            <a:round/>
            <a:headEnd type="none" w="sm" len="sm"/>
            <a:tailEnd type="none" w="sm" len="sm"/>
          </a:ln>
          <a:effectLst/>
        </p:spPr>
      </p:cxnSp>
      <p:sp>
        <p:nvSpPr>
          <p:cNvPr id="4" name="テキスト ボックス 3"/>
          <p:cNvSpPr txBox="1"/>
          <p:nvPr/>
        </p:nvSpPr>
        <p:spPr>
          <a:xfrm>
            <a:off x="168676" y="5498075"/>
            <a:ext cx="4716356" cy="774315"/>
          </a:xfrm>
          <a:prstGeom prst="rect">
            <a:avLst/>
          </a:prstGeom>
          <a:noFill/>
        </p:spPr>
        <p:txBody>
          <a:bodyPr wrap="none" rtlCol="0">
            <a:spAutoFit/>
          </a:bodyPr>
          <a:lstStyle/>
          <a:p>
            <a:pPr defTabSz="844448">
              <a:defRPr/>
            </a:pPr>
            <a:r>
              <a:rPr lang="en-US" altLang="ja-JP" sz="1108" dirty="0">
                <a:solidFill>
                  <a:prstClr val="black"/>
                </a:solidFill>
                <a:latin typeface="Meiryo UI"/>
                <a:ea typeface="Meiryo UI"/>
                <a:cs typeface="Meiryo UI" panose="020B0604030504040204" pitchFamily="50" charset="-128"/>
              </a:rPr>
              <a:t>※</a:t>
            </a:r>
            <a:r>
              <a:rPr lang="ja-JP" altLang="en-US" sz="1108" dirty="0">
                <a:solidFill>
                  <a:prstClr val="black"/>
                </a:solidFill>
                <a:latin typeface="Meiryo UI"/>
                <a:ea typeface="Meiryo UI"/>
                <a:cs typeface="Meiryo UI" panose="020B0604030504040204" pitchFamily="50" charset="-128"/>
              </a:rPr>
              <a:t>　法律名を「宅地造成及び特定盛土等</a:t>
            </a:r>
            <a:r>
              <a:rPr lang="ja-JP" altLang="en-US" sz="1108">
                <a:solidFill>
                  <a:prstClr val="black"/>
                </a:solidFill>
                <a:latin typeface="Meiryo UI"/>
                <a:ea typeface="Meiryo UI"/>
                <a:cs typeface="Meiryo UI" panose="020B0604030504040204" pitchFamily="50" charset="-128"/>
              </a:rPr>
              <a:t>規制法」に</a:t>
            </a:r>
            <a:r>
              <a:rPr lang="ja-JP" altLang="en-US" sz="1108" dirty="0">
                <a:solidFill>
                  <a:prstClr val="black"/>
                </a:solidFill>
                <a:latin typeface="Meiryo UI"/>
                <a:ea typeface="Meiryo UI"/>
                <a:cs typeface="Meiryo UI" panose="020B0604030504040204" pitchFamily="50" charset="-128"/>
              </a:rPr>
              <a:t>改正。通称</a:t>
            </a:r>
            <a:r>
              <a:rPr lang="ja-JP" altLang="en-US" sz="1108" b="1" dirty="0">
                <a:solidFill>
                  <a:prstClr val="black"/>
                </a:solidFill>
                <a:latin typeface="Meiryo UI"/>
                <a:ea typeface="Meiryo UI"/>
                <a:cs typeface="Meiryo UI" panose="020B0604030504040204" pitchFamily="50" charset="-128"/>
              </a:rPr>
              <a:t>”盛土規制法”</a:t>
            </a:r>
            <a:endParaRPr lang="en-US" altLang="ja-JP" sz="1108" b="1" dirty="0">
              <a:solidFill>
                <a:prstClr val="black"/>
              </a:solidFill>
              <a:latin typeface="Meiryo UI"/>
              <a:ea typeface="Meiryo UI"/>
              <a:cs typeface="Meiryo UI" panose="020B0604030504040204" pitchFamily="50" charset="-128"/>
            </a:endParaRPr>
          </a:p>
          <a:p>
            <a:pPr defTabSz="844448">
              <a:defRPr/>
            </a:pPr>
            <a:r>
              <a:rPr lang="en-US" altLang="ja-JP" sz="1108" dirty="0">
                <a:solidFill>
                  <a:prstClr val="black"/>
                </a:solidFill>
                <a:latin typeface="Meiryo UI"/>
                <a:ea typeface="Meiryo UI"/>
                <a:cs typeface="Meiryo UI" panose="020B0604030504040204" pitchFamily="50" charset="-128"/>
              </a:rPr>
              <a:t>※</a:t>
            </a:r>
            <a:r>
              <a:rPr lang="ja-JP" altLang="en-US" sz="1108" dirty="0">
                <a:solidFill>
                  <a:prstClr val="black"/>
                </a:solidFill>
                <a:latin typeface="Meiryo UI"/>
                <a:ea typeface="Meiryo UI"/>
                <a:cs typeface="Meiryo UI" panose="020B0604030504040204" pitchFamily="50" charset="-128"/>
              </a:rPr>
              <a:t>　</a:t>
            </a:r>
            <a:r>
              <a:rPr kumimoji="0" lang="ja-JP" altLang="en-US" sz="1108" b="1" kern="0" dirty="0">
                <a:solidFill>
                  <a:prstClr val="black"/>
                </a:solidFill>
                <a:latin typeface="Meiryo UI"/>
                <a:ea typeface="Meiryo UI"/>
                <a:cs typeface="Meiryo UI" panose="020B0604030504040204" pitchFamily="50" charset="-128"/>
              </a:rPr>
              <a:t>国土交通省・農林水産省による共管法</a:t>
            </a:r>
            <a:r>
              <a:rPr kumimoji="0" lang="ja-JP" altLang="en-US" sz="1108" kern="0" dirty="0">
                <a:solidFill>
                  <a:prstClr val="black"/>
                </a:solidFill>
                <a:latin typeface="Meiryo UI"/>
                <a:ea typeface="Meiryo UI"/>
                <a:cs typeface="Meiryo UI" panose="020B0604030504040204" pitchFamily="50" charset="-128"/>
              </a:rPr>
              <a:t>とし、両省が緊密に連携して対応</a:t>
            </a:r>
            <a:endParaRPr kumimoji="0" lang="en-US" altLang="ja-JP" sz="1108" kern="0" dirty="0">
              <a:solidFill>
                <a:prstClr val="black"/>
              </a:solidFill>
              <a:latin typeface="Meiryo UI"/>
              <a:ea typeface="Meiryo UI"/>
              <a:cs typeface="Meiryo UI" panose="020B0604030504040204" pitchFamily="50" charset="-128"/>
            </a:endParaRPr>
          </a:p>
          <a:p>
            <a:pPr defTabSz="844448">
              <a:defRPr/>
            </a:pPr>
            <a:endParaRPr lang="en-US" altLang="ja-JP" sz="1108" b="1" dirty="0">
              <a:solidFill>
                <a:prstClr val="black"/>
              </a:solidFill>
              <a:latin typeface="Meiryo UI"/>
              <a:ea typeface="Meiryo UI"/>
              <a:cs typeface="Meiryo UI" panose="020B0604030504040204" pitchFamily="50" charset="-128"/>
            </a:endParaRPr>
          </a:p>
          <a:p>
            <a:pPr defTabSz="844448">
              <a:defRPr/>
            </a:pPr>
            <a:endParaRPr lang="ja-JP" altLang="en-US" sz="1108" dirty="0">
              <a:solidFill>
                <a:prstClr val="black"/>
              </a:solidFill>
              <a:latin typeface="Meiryo UI"/>
              <a:ea typeface="Meiryo UI"/>
              <a:cs typeface="Meiryo UI" panose="020B0604030504040204" pitchFamily="50" charset="-128"/>
            </a:endParaRPr>
          </a:p>
        </p:txBody>
      </p:sp>
      <p:pic>
        <p:nvPicPr>
          <p:cNvPr id="38" name="図 3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09698" y="814034"/>
            <a:ext cx="745874" cy="841180"/>
          </a:xfrm>
          <a:prstGeom prst="rect">
            <a:avLst/>
          </a:prstGeom>
          <a:ln w="12700">
            <a:solidFill>
              <a:schemeClr val="bg1"/>
            </a:solidFill>
          </a:ln>
        </p:spPr>
      </p:pic>
      <p:sp>
        <p:nvSpPr>
          <p:cNvPr id="18" name="正方形/長方形 17"/>
          <p:cNvSpPr/>
          <p:nvPr/>
        </p:nvSpPr>
        <p:spPr bwMode="auto">
          <a:xfrm>
            <a:off x="58735" y="4360012"/>
            <a:ext cx="9024358" cy="2130818"/>
          </a:xfrm>
          <a:prstGeom prst="rect">
            <a:avLst/>
          </a:prstGeom>
          <a:noFill/>
          <a:ln w="38100" cap="flat" cmpd="sng" algn="ctr">
            <a:solidFill>
              <a:srgbClr val="C00000"/>
            </a:solidFill>
            <a:prstDash val="sysDot"/>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srgbClr val="FF0000"/>
              </a:solidFill>
            </a:endParaRPr>
          </a:p>
        </p:txBody>
      </p:sp>
      <p:grpSp>
        <p:nvGrpSpPr>
          <p:cNvPr id="12" name="グループ化 11"/>
          <p:cNvGrpSpPr/>
          <p:nvPr/>
        </p:nvGrpSpPr>
        <p:grpSpPr>
          <a:xfrm>
            <a:off x="7232036" y="4492079"/>
            <a:ext cx="1820895" cy="540148"/>
            <a:chOff x="7830939" y="4751561"/>
            <a:chExt cx="1971688" cy="584879"/>
          </a:xfrm>
        </p:grpSpPr>
        <p:sp>
          <p:nvSpPr>
            <p:cNvPr id="43" name="テキスト ボックス 42"/>
            <p:cNvSpPr txBox="1"/>
            <p:nvPr/>
          </p:nvSpPr>
          <p:spPr>
            <a:xfrm>
              <a:off x="7830939" y="4751561"/>
              <a:ext cx="1971688" cy="584879"/>
            </a:xfrm>
            <a:prstGeom prst="rect">
              <a:avLst/>
            </a:prstGeom>
            <a:noFill/>
          </p:spPr>
          <p:txBody>
            <a:bodyPr wrap="square" rtlCol="0">
              <a:spAutoFit/>
            </a:bodyPr>
            <a:lstStyle/>
            <a:p>
              <a:pPr defTabSz="844448">
                <a:defRPr/>
              </a:pPr>
              <a:r>
                <a:rPr lang="en-US" altLang="ja-JP" sz="970" dirty="0">
                  <a:solidFill>
                    <a:prstClr val="black"/>
                  </a:solidFill>
                  <a:latin typeface="Meiryo UI"/>
                  <a:ea typeface="Meiryo UI"/>
                </a:rPr>
                <a:t>※</a:t>
              </a:r>
              <a:r>
                <a:rPr lang="ja-JP" altLang="en-US" sz="970" dirty="0">
                  <a:solidFill>
                    <a:prstClr val="black"/>
                  </a:solidFill>
                  <a:latin typeface="Meiryo UI"/>
                  <a:ea typeface="Meiryo UI"/>
                </a:rPr>
                <a:t>　全国知事会等からも法制化</a:t>
              </a:r>
              <a:br>
                <a:rPr lang="en-US" altLang="ja-JP" sz="970" dirty="0">
                  <a:solidFill>
                    <a:prstClr val="black"/>
                  </a:solidFill>
                  <a:latin typeface="Meiryo UI"/>
                  <a:ea typeface="Meiryo UI"/>
                </a:rPr>
              </a:br>
              <a:r>
                <a:rPr lang="ja-JP" altLang="en-US" sz="970" dirty="0">
                  <a:solidFill>
                    <a:prstClr val="black"/>
                  </a:solidFill>
                  <a:latin typeface="Meiryo UI"/>
                  <a:ea typeface="Meiryo UI"/>
                </a:rPr>
                <a:t>　による全国統一の基準・規制を</a:t>
              </a:r>
              <a:br>
                <a:rPr lang="en-US" altLang="ja-JP" sz="970" dirty="0">
                  <a:solidFill>
                    <a:prstClr val="black"/>
                  </a:solidFill>
                  <a:latin typeface="Meiryo UI"/>
                  <a:ea typeface="Meiryo UI"/>
                </a:rPr>
              </a:br>
              <a:r>
                <a:rPr lang="ja-JP" altLang="en-US" sz="970" dirty="0">
                  <a:solidFill>
                    <a:prstClr val="black"/>
                  </a:solidFill>
                  <a:latin typeface="Meiryo UI"/>
                  <a:ea typeface="Meiryo UI"/>
                </a:rPr>
                <a:t>　設けることについて要望あり</a:t>
              </a:r>
            </a:p>
          </p:txBody>
        </p:sp>
        <p:sp>
          <p:nvSpPr>
            <p:cNvPr id="11" name="正方形/長方形 10"/>
            <p:cNvSpPr/>
            <p:nvPr/>
          </p:nvSpPr>
          <p:spPr bwMode="auto">
            <a:xfrm>
              <a:off x="7875475" y="4772348"/>
              <a:ext cx="1855936" cy="549390"/>
            </a:xfrm>
            <a:prstGeom prst="rect">
              <a:avLst/>
            </a:prstGeom>
            <a:noFill/>
            <a:ln w="9525" cap="flat" cmpd="sng" algn="ctr">
              <a:solidFill>
                <a:schemeClr val="tx1"/>
              </a:solidFill>
              <a:prstDash val="sysDash"/>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grpSp>
      <p:sp>
        <p:nvSpPr>
          <p:cNvPr id="46" name="テキスト ボックス 45"/>
          <p:cNvSpPr txBox="1"/>
          <p:nvPr/>
        </p:nvSpPr>
        <p:spPr>
          <a:xfrm>
            <a:off x="94687" y="1570336"/>
            <a:ext cx="4962258" cy="640450"/>
          </a:xfrm>
          <a:prstGeom prst="rect">
            <a:avLst/>
          </a:prstGeom>
          <a:noFill/>
          <a:ln>
            <a:noFill/>
          </a:ln>
        </p:spPr>
        <p:txBody>
          <a:bodyPr wrap="square" lIns="23273" tIns="99740" rIns="23273" bIns="33247" rtlCol="0">
            <a:spAutoFit/>
          </a:bodyPr>
          <a:lstStyle/>
          <a:p>
            <a:pPr marL="82099" indent="-82099" defTabSz="844448" eaLnBrk="0" fontAlgn="auto" hangingPunct="0">
              <a:lnSpc>
                <a:spcPts val="369"/>
              </a:lnSpc>
              <a:spcBef>
                <a:spcPts val="0"/>
              </a:spcBef>
              <a:spcAft>
                <a:spcPts val="0"/>
              </a:spcAft>
              <a:defRPr/>
            </a:pPr>
            <a:endParaRPr kumimoji="0" lang="en-US" altLang="ja-JP" sz="1478" kern="0" dirty="0">
              <a:solidFill>
                <a:srgbClr val="000000"/>
              </a:solidFill>
              <a:latin typeface="Meiryo UI"/>
              <a:ea typeface="Meiryo UI"/>
            </a:endParaRPr>
          </a:p>
          <a:p>
            <a:pPr marL="82099" indent="-82099" defTabSz="844448" eaLnBrk="0" fontAlgn="auto" hangingPunct="0">
              <a:spcBef>
                <a:spcPts val="0"/>
              </a:spcBef>
              <a:spcAft>
                <a:spcPts val="0"/>
              </a:spcAft>
              <a:defRPr/>
            </a:pPr>
            <a:r>
              <a:rPr kumimoji="0" lang="ja-JP" altLang="en-US" sz="1478" kern="0" dirty="0">
                <a:solidFill>
                  <a:srgbClr val="000000"/>
                </a:solidFill>
                <a:latin typeface="Meiryo UI"/>
              </a:rPr>
              <a:t>○</a:t>
            </a:r>
            <a:r>
              <a:rPr kumimoji="0" lang="ja-JP" altLang="en-US" sz="1478" kern="0" dirty="0">
                <a:solidFill>
                  <a:prstClr val="black"/>
                </a:solidFill>
                <a:latin typeface="Meiryo UI"/>
                <a:ea typeface="Meiryo UI"/>
              </a:rPr>
              <a:t>盛土の総点検において、</a:t>
            </a:r>
            <a:r>
              <a:rPr kumimoji="0" lang="ja-JP" altLang="en-US" sz="1478" b="1" u="sng" kern="0" dirty="0">
                <a:solidFill>
                  <a:prstClr val="black"/>
                </a:solidFill>
                <a:latin typeface="Meiryo UI"/>
                <a:ea typeface="Meiryo UI"/>
              </a:rPr>
              <a:t>全国で約３</a:t>
            </a:r>
            <a:r>
              <a:rPr kumimoji="0" lang="en-US" altLang="ja-JP" sz="1478" b="1" u="sng" kern="0" dirty="0">
                <a:solidFill>
                  <a:prstClr val="black"/>
                </a:solidFill>
                <a:latin typeface="Meiryo UI"/>
                <a:ea typeface="Meiryo UI"/>
              </a:rPr>
              <a:t>.</a:t>
            </a:r>
            <a:r>
              <a:rPr kumimoji="0" lang="ja-JP" altLang="en-US" sz="1478" b="1" u="sng" kern="0" dirty="0">
                <a:solidFill>
                  <a:prstClr val="black"/>
                </a:solidFill>
                <a:latin typeface="Meiryo UI"/>
                <a:ea typeface="Meiryo UI"/>
              </a:rPr>
              <a:t>６万箇所を目視等に</a:t>
            </a:r>
            <a:endParaRPr kumimoji="0" lang="en-US" altLang="ja-JP" sz="1478" b="1" u="sng" kern="0" dirty="0">
              <a:solidFill>
                <a:prstClr val="black"/>
              </a:solidFill>
              <a:latin typeface="Meiryo UI"/>
              <a:ea typeface="Meiryo UI"/>
            </a:endParaRPr>
          </a:p>
          <a:p>
            <a:pPr marL="82099" indent="-82099" defTabSz="844448" eaLnBrk="0" fontAlgn="auto" hangingPunct="0">
              <a:spcBef>
                <a:spcPts val="0"/>
              </a:spcBef>
              <a:spcAft>
                <a:spcPts val="0"/>
              </a:spcAft>
              <a:defRPr/>
            </a:pPr>
            <a:r>
              <a:rPr kumimoji="0" lang="ja-JP" altLang="en-US" sz="1478" b="1" kern="0" dirty="0">
                <a:solidFill>
                  <a:prstClr val="black"/>
                </a:solidFill>
                <a:latin typeface="Meiryo UI"/>
                <a:ea typeface="Meiryo UI"/>
              </a:rPr>
              <a:t>　</a:t>
            </a:r>
            <a:r>
              <a:rPr kumimoji="0" lang="ja-JP" altLang="en-US" sz="1478" b="1" u="sng" kern="0" dirty="0">
                <a:solidFill>
                  <a:prstClr val="black"/>
                </a:solidFill>
                <a:latin typeface="Meiryo UI"/>
                <a:ea typeface="Meiryo UI"/>
              </a:rPr>
              <a:t>より点検</a:t>
            </a:r>
            <a:r>
              <a:rPr kumimoji="0" lang="ja-JP" altLang="en-US" sz="1478" kern="0" dirty="0">
                <a:solidFill>
                  <a:prstClr val="black"/>
                </a:solidFill>
                <a:latin typeface="Meiryo UI"/>
                <a:ea typeface="Meiryo UI"/>
              </a:rPr>
              <a:t>（令和４年３月）</a:t>
            </a:r>
          </a:p>
        </p:txBody>
      </p:sp>
      <p:sp>
        <p:nvSpPr>
          <p:cNvPr id="48" name="スライド番号プレースホルダー 1"/>
          <p:cNvSpPr txBox="1">
            <a:spLocks/>
          </p:cNvSpPr>
          <p:nvPr/>
        </p:nvSpPr>
        <p:spPr>
          <a:xfrm>
            <a:off x="8892480" y="6483099"/>
            <a:ext cx="325117" cy="461819"/>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defTabSz="843857">
              <a:defRPr/>
            </a:pPr>
            <a:fld id="{C24759A8-AE27-4108-B0C9-7C346F51B297}" type="slidenum">
              <a:rPr lang="en-US" altLang="ja-JP" sz="1662" smtClean="0">
                <a:solidFill>
                  <a:srgbClr val="000000"/>
                </a:solidFill>
              </a:rPr>
              <a:pPr algn="r" defTabSz="843857">
                <a:defRPr/>
              </a:pPr>
              <a:t>1</a:t>
            </a:fld>
            <a:endParaRPr lang="en-US" altLang="ja-JP" sz="1662" dirty="0">
              <a:solidFill>
                <a:srgbClr val="000000"/>
              </a:solidFill>
            </a:endParaRPr>
          </a:p>
        </p:txBody>
      </p:sp>
    </p:spTree>
    <p:extLst>
      <p:ext uri="{BB962C8B-B14F-4D97-AF65-F5344CB8AC3E}">
        <p14:creationId xmlns:p14="http://schemas.microsoft.com/office/powerpoint/2010/main" val="72098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トライプ矢印 5"/>
          <p:cNvSpPr/>
          <p:nvPr/>
        </p:nvSpPr>
        <p:spPr>
          <a:xfrm>
            <a:off x="4344200" y="3371401"/>
            <a:ext cx="493804" cy="2051826"/>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449">
              <a:defRPr/>
            </a:pPr>
            <a:endParaRPr lang="ja-JP" altLang="en-US" sz="1581">
              <a:solidFill>
                <a:prstClr val="white"/>
              </a:solidFill>
              <a:latin typeface="Meiryo UI"/>
              <a:ea typeface="Meiryo UI"/>
            </a:endParaRPr>
          </a:p>
        </p:txBody>
      </p:sp>
      <p:sp>
        <p:nvSpPr>
          <p:cNvPr id="89" name="正方形/長方形 88"/>
          <p:cNvSpPr/>
          <p:nvPr/>
        </p:nvSpPr>
        <p:spPr>
          <a:xfrm>
            <a:off x="977860" y="548926"/>
            <a:ext cx="8578663" cy="707886"/>
          </a:xfrm>
          <a:prstGeom prst="rect">
            <a:avLst/>
          </a:prstGeom>
          <a:noFill/>
          <a:ln w="6350">
            <a:noFill/>
          </a:ln>
        </p:spPr>
        <p:txBody>
          <a:bodyPr wrap="square" rtlCol="0">
            <a:spAutoFit/>
          </a:bodyPr>
          <a:lstStyle/>
          <a:p>
            <a:pPr defTabSz="844448">
              <a:lnSpc>
                <a:spcPts val="2031"/>
              </a:lnSpc>
              <a:defRPr/>
            </a:pPr>
            <a:r>
              <a:rPr lang="ja-JP" altLang="en-US" sz="1477" dirty="0">
                <a:solidFill>
                  <a:prstClr val="black"/>
                </a:solidFill>
                <a:latin typeface="Meiryo UI" panose="020B0604030504040204" pitchFamily="50" charset="-128"/>
                <a:ea typeface="Meiryo UI" panose="020B0604030504040204" pitchFamily="50" charset="-128"/>
              </a:rPr>
              <a:t>○都道府県知事等が、</a:t>
            </a:r>
            <a:r>
              <a:rPr lang="ja-JP" altLang="en-US" sz="1477" b="1" u="sng" dirty="0">
                <a:solidFill>
                  <a:prstClr val="black"/>
                </a:solidFill>
                <a:latin typeface="Meiryo UI" panose="020B0604030504040204" pitchFamily="50" charset="-128"/>
                <a:ea typeface="Meiryo UI" panose="020B0604030504040204" pitchFamily="50" charset="-128"/>
              </a:rPr>
              <a:t>盛土等により</a:t>
            </a:r>
            <a:r>
              <a:rPr lang="ja-JP" altLang="en-US" sz="1477" b="1" u="sng" dirty="0">
                <a:solidFill>
                  <a:srgbClr val="FF0000"/>
                </a:solidFill>
                <a:latin typeface="Meiryo UI" panose="020B0604030504040204" pitchFamily="50" charset="-128"/>
                <a:ea typeface="Meiryo UI" panose="020B0604030504040204" pitchFamily="50" charset="-128"/>
              </a:rPr>
              <a:t>人家等に被害を及ぼしうる区域</a:t>
            </a:r>
            <a:r>
              <a:rPr lang="ja-JP" altLang="en-US" sz="1477" dirty="0">
                <a:solidFill>
                  <a:prstClr val="black"/>
                </a:solidFill>
                <a:latin typeface="Meiryo UI" panose="020B0604030504040204" pitchFamily="50" charset="-128"/>
                <a:ea typeface="Meiryo UI" panose="020B0604030504040204" pitchFamily="50" charset="-128"/>
              </a:rPr>
              <a:t>を</a:t>
            </a:r>
            <a:r>
              <a:rPr lang="ja-JP" altLang="en-US" sz="1477" b="1" u="sng" dirty="0">
                <a:solidFill>
                  <a:srgbClr val="FF0000"/>
                </a:solidFill>
                <a:latin typeface="Meiryo UI" panose="020B0604030504040204" pitchFamily="50" charset="-128"/>
                <a:ea typeface="Meiryo UI" panose="020B0604030504040204" pitchFamily="50" charset="-128"/>
              </a:rPr>
              <a:t>規制区域</a:t>
            </a:r>
            <a:r>
              <a:rPr lang="ja-JP" altLang="en-US" sz="1477" b="1" u="sng" dirty="0">
                <a:solidFill>
                  <a:prstClr val="black"/>
                </a:solidFill>
                <a:latin typeface="Meiryo UI" panose="020B0604030504040204" pitchFamily="50" charset="-128"/>
                <a:ea typeface="Meiryo UI" panose="020B0604030504040204" pitchFamily="50" charset="-128"/>
              </a:rPr>
              <a:t>として指定</a:t>
            </a:r>
            <a:endParaRPr lang="en-US" altLang="ja-JP" sz="1477" b="1" u="sng" dirty="0">
              <a:solidFill>
                <a:prstClr val="black"/>
              </a:solidFill>
              <a:latin typeface="Meiryo UI" panose="020B0604030504040204" pitchFamily="50" charset="-128"/>
              <a:ea typeface="Meiryo UI" panose="020B0604030504040204" pitchFamily="50" charset="-128"/>
            </a:endParaRPr>
          </a:p>
          <a:p>
            <a:pPr defTabSz="844448">
              <a:lnSpc>
                <a:spcPts val="1385"/>
              </a:lnSpc>
              <a:defRPr/>
            </a:pPr>
            <a:r>
              <a:rPr lang="ja-JP" altLang="en-US" sz="1477" dirty="0">
                <a:solidFill>
                  <a:prstClr val="black"/>
                </a:solidFill>
                <a:latin typeface="Meiryo UI" panose="020B0604030504040204" pitchFamily="50" charset="-128"/>
                <a:ea typeface="Meiryo UI" panose="020B0604030504040204" pitchFamily="50" charset="-128"/>
              </a:rPr>
              <a:t>　</a:t>
            </a:r>
            <a:endParaRPr lang="en-US" altLang="ja-JP" sz="1477" dirty="0">
              <a:solidFill>
                <a:prstClr val="black"/>
              </a:solidFill>
              <a:latin typeface="Meiryo UI" panose="020B0604030504040204" pitchFamily="50" charset="-128"/>
              <a:ea typeface="Meiryo UI" panose="020B0604030504040204" pitchFamily="50" charset="-128"/>
            </a:endParaRPr>
          </a:p>
          <a:p>
            <a:pPr defTabSz="844448">
              <a:lnSpc>
                <a:spcPts val="1385"/>
              </a:lnSpc>
              <a:defRPr/>
            </a:pPr>
            <a:endParaRPr lang="en-US" altLang="ja-JP" sz="1201" dirty="0">
              <a:solidFill>
                <a:prstClr val="black"/>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160516" y="4325163"/>
            <a:ext cx="3335037" cy="2561884"/>
            <a:chOff x="5313040" y="2899208"/>
            <a:chExt cx="3647944" cy="3194088"/>
          </a:xfrm>
        </p:grpSpPr>
        <p:grpSp>
          <p:nvGrpSpPr>
            <p:cNvPr id="4" name="グループ化 3"/>
            <p:cNvGrpSpPr/>
            <p:nvPr/>
          </p:nvGrpSpPr>
          <p:grpSpPr>
            <a:xfrm>
              <a:off x="5313040" y="2899208"/>
              <a:ext cx="3647944" cy="3194088"/>
              <a:chOff x="5309041" y="2801464"/>
              <a:chExt cx="3892431" cy="3507856"/>
            </a:xfrm>
          </p:grpSpPr>
          <p:pic>
            <p:nvPicPr>
              <p:cNvPr id="314" name="図 313"/>
              <p:cNvPicPr/>
              <p:nvPr/>
            </p:nvPicPr>
            <p:blipFill rotWithShape="1">
              <a:blip r:embed="rId3" cstate="print">
                <a:extLst>
                  <a:ext uri="{28A0092B-C50C-407E-A947-70E740481C1C}">
                    <a14:useLocalDpi xmlns:a14="http://schemas.microsoft.com/office/drawing/2010/main" val="0"/>
                  </a:ext>
                </a:extLst>
              </a:blip>
              <a:srcRect r="5264"/>
              <a:stretch/>
            </p:blipFill>
            <p:spPr bwMode="auto">
              <a:xfrm>
                <a:off x="5314909" y="2801464"/>
                <a:ext cx="3886563" cy="3507856"/>
              </a:xfrm>
              <a:prstGeom prst="rect">
                <a:avLst/>
              </a:prstGeom>
              <a:noFill/>
              <a:ln>
                <a:noFill/>
              </a:ln>
            </p:spPr>
          </p:pic>
          <p:grpSp>
            <p:nvGrpSpPr>
              <p:cNvPr id="275" name="グループ化 274"/>
              <p:cNvGrpSpPr/>
              <p:nvPr/>
            </p:nvGrpSpPr>
            <p:grpSpPr>
              <a:xfrm>
                <a:off x="5309041" y="3501008"/>
                <a:ext cx="3825726" cy="2428038"/>
                <a:chOff x="5309041" y="3794850"/>
                <a:chExt cx="3825726" cy="2428038"/>
              </a:xfrm>
            </p:grpSpPr>
            <p:grpSp>
              <p:nvGrpSpPr>
                <p:cNvPr id="276" name="グループ化 275"/>
                <p:cNvGrpSpPr/>
                <p:nvPr/>
              </p:nvGrpSpPr>
              <p:grpSpPr>
                <a:xfrm>
                  <a:off x="5309041" y="4874797"/>
                  <a:ext cx="3796942" cy="1348091"/>
                  <a:chOff x="5309041" y="4874797"/>
                  <a:chExt cx="3796942" cy="1348091"/>
                </a:xfrm>
              </p:grpSpPr>
              <p:sp>
                <p:nvSpPr>
                  <p:cNvPr id="283" name="フリーフォーム 282"/>
                  <p:cNvSpPr/>
                  <p:nvPr/>
                </p:nvSpPr>
                <p:spPr>
                  <a:xfrm>
                    <a:off x="5309041" y="4891378"/>
                    <a:ext cx="3796872" cy="1331510"/>
                  </a:xfrm>
                  <a:custGeom>
                    <a:avLst/>
                    <a:gdLst>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255895 w 3749722"/>
                      <a:gd name="connsiteY16" fmla="*/ 1026994 h 1422779"/>
                      <a:gd name="connsiteX17" fmla="*/ 310486 w 3749722"/>
                      <a:gd name="connsiteY17" fmla="*/ 1044054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98732 w 3749722"/>
                      <a:gd name="connsiteY16" fmla="*/ 1231782 h 1422779"/>
                      <a:gd name="connsiteX17" fmla="*/ 310486 w 3749722"/>
                      <a:gd name="connsiteY17" fmla="*/ 1044054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98732 w 3749722"/>
                      <a:gd name="connsiteY16" fmla="*/ 1231782 h 1422779"/>
                      <a:gd name="connsiteX17" fmla="*/ 248573 w 3749722"/>
                      <a:gd name="connsiteY17" fmla="*/ 1410766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774510 w 3749722"/>
                      <a:gd name="connsiteY19" fmla="*/ 1214651 h 1505021"/>
                      <a:gd name="connsiteX20" fmla="*/ 1125940 w 3749722"/>
                      <a:gd name="connsiteY20" fmla="*/ 1265830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125940 w 3749722"/>
                      <a:gd name="connsiteY20" fmla="*/ 1265830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327743 w 3749722"/>
                      <a:gd name="connsiteY21" fmla="*/ 1424982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327743 w 3749722"/>
                      <a:gd name="connsiteY21" fmla="*/ 1424982 h 1505021"/>
                      <a:gd name="connsiteX22" fmla="*/ 1498623 w 3749722"/>
                      <a:gd name="connsiteY22" fmla="*/ 1374870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674660 w 3834666"/>
                      <a:gd name="connsiteY43" fmla="*/ 307074 h 1505021"/>
                      <a:gd name="connsiteX44" fmla="*/ 3650776 w 3834666"/>
                      <a:gd name="connsiteY44" fmla="*/ 269543 h 1505021"/>
                      <a:gd name="connsiteX45" fmla="*/ 3834666 w 3834666"/>
                      <a:gd name="connsiteY45" fmla="*/ 231301 h 1505021"/>
                      <a:gd name="connsiteX46" fmla="*/ 3708779 w 3834666"/>
                      <a:gd name="connsiteY46" fmla="*/ 174009 h 1505021"/>
                      <a:gd name="connsiteX47" fmla="*/ 3647364 w 3834666"/>
                      <a:gd name="connsiteY47" fmla="*/ 143301 h 1505021"/>
                      <a:gd name="connsiteX48" fmla="*/ 3616657 w 3834666"/>
                      <a:gd name="connsiteY48" fmla="*/ 116006 h 1505021"/>
                      <a:gd name="connsiteX49" fmla="*/ 3688307 w 3834666"/>
                      <a:gd name="connsiteY49" fmla="*/ 88710 h 1505021"/>
                      <a:gd name="connsiteX50" fmla="*/ 3688307 w 3834666"/>
                      <a:gd name="connsiteY50" fmla="*/ 47767 h 1505021"/>
                      <a:gd name="connsiteX51" fmla="*/ 3497239 w 3834666"/>
                      <a:gd name="connsiteY51" fmla="*/ 47767 h 1505021"/>
                      <a:gd name="connsiteX52" fmla="*/ 3367585 w 3834666"/>
                      <a:gd name="connsiteY52" fmla="*/ 68239 h 1505021"/>
                      <a:gd name="connsiteX53" fmla="*/ 3258403 w 3834666"/>
                      <a:gd name="connsiteY53" fmla="*/ 44355 h 1505021"/>
                      <a:gd name="connsiteX54" fmla="*/ 2818263 w 3834666"/>
                      <a:gd name="connsiteY54" fmla="*/ 37531 h 1505021"/>
                      <a:gd name="connsiteX55" fmla="*/ 2470245 w 3834666"/>
                      <a:gd name="connsiteY55" fmla="*/ 10236 h 1505021"/>
                      <a:gd name="connsiteX56" fmla="*/ 2180230 w 3834666"/>
                      <a:gd name="connsiteY56" fmla="*/ 0 h 1505021"/>
                      <a:gd name="connsiteX57" fmla="*/ 1757149 w 3834666"/>
                      <a:gd name="connsiteY57" fmla="*/ 54591 h 1505021"/>
                      <a:gd name="connsiteX58" fmla="*/ 1347716 w 3834666"/>
                      <a:gd name="connsiteY58" fmla="*/ 156949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674660 w 3834666"/>
                      <a:gd name="connsiteY43" fmla="*/ 307074 h 1505021"/>
                      <a:gd name="connsiteX44" fmla="*/ 3826989 w 3834666"/>
                      <a:gd name="connsiteY44" fmla="*/ 360030 h 1505021"/>
                      <a:gd name="connsiteX45" fmla="*/ 3834666 w 3834666"/>
                      <a:gd name="connsiteY45" fmla="*/ 231301 h 1505021"/>
                      <a:gd name="connsiteX46" fmla="*/ 3708779 w 3834666"/>
                      <a:gd name="connsiteY46" fmla="*/ 174009 h 1505021"/>
                      <a:gd name="connsiteX47" fmla="*/ 3647364 w 3834666"/>
                      <a:gd name="connsiteY47" fmla="*/ 143301 h 1505021"/>
                      <a:gd name="connsiteX48" fmla="*/ 3616657 w 3834666"/>
                      <a:gd name="connsiteY48" fmla="*/ 116006 h 1505021"/>
                      <a:gd name="connsiteX49" fmla="*/ 3688307 w 3834666"/>
                      <a:gd name="connsiteY49" fmla="*/ 88710 h 1505021"/>
                      <a:gd name="connsiteX50" fmla="*/ 3688307 w 3834666"/>
                      <a:gd name="connsiteY50" fmla="*/ 47767 h 1505021"/>
                      <a:gd name="connsiteX51" fmla="*/ 3497239 w 3834666"/>
                      <a:gd name="connsiteY51" fmla="*/ 47767 h 1505021"/>
                      <a:gd name="connsiteX52" fmla="*/ 3367585 w 3834666"/>
                      <a:gd name="connsiteY52" fmla="*/ 68239 h 1505021"/>
                      <a:gd name="connsiteX53" fmla="*/ 3258403 w 3834666"/>
                      <a:gd name="connsiteY53" fmla="*/ 44355 h 1505021"/>
                      <a:gd name="connsiteX54" fmla="*/ 2818263 w 3834666"/>
                      <a:gd name="connsiteY54" fmla="*/ 37531 h 1505021"/>
                      <a:gd name="connsiteX55" fmla="*/ 2470245 w 3834666"/>
                      <a:gd name="connsiteY55" fmla="*/ 10236 h 1505021"/>
                      <a:gd name="connsiteX56" fmla="*/ 2180230 w 3834666"/>
                      <a:gd name="connsiteY56" fmla="*/ 0 h 1505021"/>
                      <a:gd name="connsiteX57" fmla="*/ 1757149 w 3834666"/>
                      <a:gd name="connsiteY57" fmla="*/ 54591 h 1505021"/>
                      <a:gd name="connsiteX58" fmla="*/ 1347716 w 3834666"/>
                      <a:gd name="connsiteY58" fmla="*/ 156949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826989 w 3834666"/>
                      <a:gd name="connsiteY43" fmla="*/ 360030 h 1505021"/>
                      <a:gd name="connsiteX44" fmla="*/ 3834666 w 3834666"/>
                      <a:gd name="connsiteY44" fmla="*/ 231301 h 1505021"/>
                      <a:gd name="connsiteX45" fmla="*/ 3708779 w 3834666"/>
                      <a:gd name="connsiteY45" fmla="*/ 174009 h 1505021"/>
                      <a:gd name="connsiteX46" fmla="*/ 3647364 w 3834666"/>
                      <a:gd name="connsiteY46" fmla="*/ 143301 h 1505021"/>
                      <a:gd name="connsiteX47" fmla="*/ 3616657 w 3834666"/>
                      <a:gd name="connsiteY47" fmla="*/ 116006 h 1505021"/>
                      <a:gd name="connsiteX48" fmla="*/ 3688307 w 3834666"/>
                      <a:gd name="connsiteY48" fmla="*/ 88710 h 1505021"/>
                      <a:gd name="connsiteX49" fmla="*/ 3688307 w 3834666"/>
                      <a:gd name="connsiteY49" fmla="*/ 47767 h 1505021"/>
                      <a:gd name="connsiteX50" fmla="*/ 3497239 w 3834666"/>
                      <a:gd name="connsiteY50" fmla="*/ 47767 h 1505021"/>
                      <a:gd name="connsiteX51" fmla="*/ 3367585 w 3834666"/>
                      <a:gd name="connsiteY51" fmla="*/ 68239 h 1505021"/>
                      <a:gd name="connsiteX52" fmla="*/ 3258403 w 3834666"/>
                      <a:gd name="connsiteY52" fmla="*/ 44355 h 1505021"/>
                      <a:gd name="connsiteX53" fmla="*/ 2818263 w 3834666"/>
                      <a:gd name="connsiteY53" fmla="*/ 37531 h 1505021"/>
                      <a:gd name="connsiteX54" fmla="*/ 2470245 w 3834666"/>
                      <a:gd name="connsiteY54" fmla="*/ 10236 h 1505021"/>
                      <a:gd name="connsiteX55" fmla="*/ 2180230 w 3834666"/>
                      <a:gd name="connsiteY55" fmla="*/ 0 h 1505021"/>
                      <a:gd name="connsiteX56" fmla="*/ 1757149 w 3834666"/>
                      <a:gd name="connsiteY56" fmla="*/ 54591 h 1505021"/>
                      <a:gd name="connsiteX57" fmla="*/ 1347716 w 3834666"/>
                      <a:gd name="connsiteY57" fmla="*/ 156949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826989 w 3834666"/>
                      <a:gd name="connsiteY42" fmla="*/ 360030 h 1505021"/>
                      <a:gd name="connsiteX43" fmla="*/ 3834666 w 3834666"/>
                      <a:gd name="connsiteY43" fmla="*/ 231301 h 1505021"/>
                      <a:gd name="connsiteX44" fmla="*/ 3708779 w 3834666"/>
                      <a:gd name="connsiteY44" fmla="*/ 174009 h 1505021"/>
                      <a:gd name="connsiteX45" fmla="*/ 3647364 w 3834666"/>
                      <a:gd name="connsiteY45" fmla="*/ 143301 h 1505021"/>
                      <a:gd name="connsiteX46" fmla="*/ 3616657 w 3834666"/>
                      <a:gd name="connsiteY46" fmla="*/ 116006 h 1505021"/>
                      <a:gd name="connsiteX47" fmla="*/ 3688307 w 3834666"/>
                      <a:gd name="connsiteY47" fmla="*/ 88710 h 1505021"/>
                      <a:gd name="connsiteX48" fmla="*/ 3688307 w 3834666"/>
                      <a:gd name="connsiteY48" fmla="*/ 47767 h 1505021"/>
                      <a:gd name="connsiteX49" fmla="*/ 3497239 w 3834666"/>
                      <a:gd name="connsiteY49" fmla="*/ 47767 h 1505021"/>
                      <a:gd name="connsiteX50" fmla="*/ 3367585 w 3834666"/>
                      <a:gd name="connsiteY50" fmla="*/ 68239 h 1505021"/>
                      <a:gd name="connsiteX51" fmla="*/ 3258403 w 3834666"/>
                      <a:gd name="connsiteY51" fmla="*/ 44355 h 1505021"/>
                      <a:gd name="connsiteX52" fmla="*/ 2818263 w 3834666"/>
                      <a:gd name="connsiteY52" fmla="*/ 37531 h 1505021"/>
                      <a:gd name="connsiteX53" fmla="*/ 2470245 w 3834666"/>
                      <a:gd name="connsiteY53" fmla="*/ 10236 h 1505021"/>
                      <a:gd name="connsiteX54" fmla="*/ 2180230 w 3834666"/>
                      <a:gd name="connsiteY54" fmla="*/ 0 h 1505021"/>
                      <a:gd name="connsiteX55" fmla="*/ 1757149 w 3834666"/>
                      <a:gd name="connsiteY55" fmla="*/ 54591 h 1505021"/>
                      <a:gd name="connsiteX56" fmla="*/ 1347716 w 3834666"/>
                      <a:gd name="connsiteY56" fmla="*/ 156949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826989 w 3834666"/>
                      <a:gd name="connsiteY42" fmla="*/ 360030 h 1505021"/>
                      <a:gd name="connsiteX43" fmla="*/ 3834666 w 3834666"/>
                      <a:gd name="connsiteY43" fmla="*/ 231301 h 1505021"/>
                      <a:gd name="connsiteX44" fmla="*/ 3708779 w 3834666"/>
                      <a:gd name="connsiteY44" fmla="*/ 174009 h 1505021"/>
                      <a:gd name="connsiteX45" fmla="*/ 3647364 w 3834666"/>
                      <a:gd name="connsiteY45" fmla="*/ 143301 h 1505021"/>
                      <a:gd name="connsiteX46" fmla="*/ 3616657 w 3834666"/>
                      <a:gd name="connsiteY46" fmla="*/ 116006 h 1505021"/>
                      <a:gd name="connsiteX47" fmla="*/ 3688307 w 3834666"/>
                      <a:gd name="connsiteY47" fmla="*/ 88710 h 1505021"/>
                      <a:gd name="connsiteX48" fmla="*/ 3688307 w 3834666"/>
                      <a:gd name="connsiteY48" fmla="*/ 47767 h 1505021"/>
                      <a:gd name="connsiteX49" fmla="*/ 3497239 w 3834666"/>
                      <a:gd name="connsiteY49" fmla="*/ 47767 h 1505021"/>
                      <a:gd name="connsiteX50" fmla="*/ 3367585 w 3834666"/>
                      <a:gd name="connsiteY50" fmla="*/ 68239 h 1505021"/>
                      <a:gd name="connsiteX51" fmla="*/ 3258403 w 3834666"/>
                      <a:gd name="connsiteY51" fmla="*/ 44355 h 1505021"/>
                      <a:gd name="connsiteX52" fmla="*/ 2818263 w 3834666"/>
                      <a:gd name="connsiteY52" fmla="*/ 37531 h 1505021"/>
                      <a:gd name="connsiteX53" fmla="*/ 2470245 w 3834666"/>
                      <a:gd name="connsiteY53" fmla="*/ 10236 h 1505021"/>
                      <a:gd name="connsiteX54" fmla="*/ 2180230 w 3834666"/>
                      <a:gd name="connsiteY54" fmla="*/ 0 h 1505021"/>
                      <a:gd name="connsiteX55" fmla="*/ 1757149 w 3834666"/>
                      <a:gd name="connsiteY55" fmla="*/ 54591 h 1505021"/>
                      <a:gd name="connsiteX56" fmla="*/ 1347716 w 3834666"/>
                      <a:gd name="connsiteY56" fmla="*/ 156949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551830 w 3834666"/>
                      <a:gd name="connsiteY40" fmla="*/ 457200 h 1505021"/>
                      <a:gd name="connsiteX41" fmla="*/ 3826989 w 3834666"/>
                      <a:gd name="connsiteY41" fmla="*/ 360030 h 1505021"/>
                      <a:gd name="connsiteX42" fmla="*/ 3834666 w 3834666"/>
                      <a:gd name="connsiteY42" fmla="*/ 231301 h 1505021"/>
                      <a:gd name="connsiteX43" fmla="*/ 3708779 w 3834666"/>
                      <a:gd name="connsiteY43" fmla="*/ 174009 h 1505021"/>
                      <a:gd name="connsiteX44" fmla="*/ 3647364 w 3834666"/>
                      <a:gd name="connsiteY44" fmla="*/ 143301 h 1505021"/>
                      <a:gd name="connsiteX45" fmla="*/ 3616657 w 3834666"/>
                      <a:gd name="connsiteY45" fmla="*/ 116006 h 1505021"/>
                      <a:gd name="connsiteX46" fmla="*/ 3688307 w 3834666"/>
                      <a:gd name="connsiteY46" fmla="*/ 88710 h 1505021"/>
                      <a:gd name="connsiteX47" fmla="*/ 3688307 w 3834666"/>
                      <a:gd name="connsiteY47" fmla="*/ 47767 h 1505021"/>
                      <a:gd name="connsiteX48" fmla="*/ 3497239 w 3834666"/>
                      <a:gd name="connsiteY48" fmla="*/ 47767 h 1505021"/>
                      <a:gd name="connsiteX49" fmla="*/ 3367585 w 3834666"/>
                      <a:gd name="connsiteY49" fmla="*/ 68239 h 1505021"/>
                      <a:gd name="connsiteX50" fmla="*/ 3258403 w 3834666"/>
                      <a:gd name="connsiteY50" fmla="*/ 44355 h 1505021"/>
                      <a:gd name="connsiteX51" fmla="*/ 2818263 w 3834666"/>
                      <a:gd name="connsiteY51" fmla="*/ 37531 h 1505021"/>
                      <a:gd name="connsiteX52" fmla="*/ 2470245 w 3834666"/>
                      <a:gd name="connsiteY52" fmla="*/ 10236 h 1505021"/>
                      <a:gd name="connsiteX53" fmla="*/ 2180230 w 3834666"/>
                      <a:gd name="connsiteY53" fmla="*/ 0 h 1505021"/>
                      <a:gd name="connsiteX54" fmla="*/ 1757149 w 3834666"/>
                      <a:gd name="connsiteY54" fmla="*/ 54591 h 1505021"/>
                      <a:gd name="connsiteX55" fmla="*/ 1347716 w 3834666"/>
                      <a:gd name="connsiteY55" fmla="*/ 156949 h 1505021"/>
                      <a:gd name="connsiteX56" fmla="*/ 948519 w 3834666"/>
                      <a:gd name="connsiteY56" fmla="*/ 269543 h 1505021"/>
                      <a:gd name="connsiteX57" fmla="*/ 794982 w 3834666"/>
                      <a:gd name="connsiteY57" fmla="*/ 310486 h 1505021"/>
                      <a:gd name="connsiteX58" fmla="*/ 689212 w 3834666"/>
                      <a:gd name="connsiteY58" fmla="*/ 341194 h 1505021"/>
                      <a:gd name="connsiteX59" fmla="*/ 586854 w 3834666"/>
                      <a:gd name="connsiteY5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47716 w 3834666"/>
                      <a:gd name="connsiteY54" fmla="*/ 15694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724648 w 3834666"/>
                      <a:gd name="connsiteY27" fmla="*/ 1497201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724648 w 3834666"/>
                      <a:gd name="connsiteY27" fmla="*/ 1497201 h 1505021"/>
                      <a:gd name="connsiteX28" fmla="*/ 3081409 w 3834666"/>
                      <a:gd name="connsiteY28" fmla="*/ 1495922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34261 w 3834666"/>
                      <a:gd name="connsiteY26" fmla="*/ 1470617 h 1505021"/>
                      <a:gd name="connsiteX27" fmla="*/ 2724648 w 3834666"/>
                      <a:gd name="connsiteY27" fmla="*/ 1497201 h 1505021"/>
                      <a:gd name="connsiteX28" fmla="*/ 3081409 w 3834666"/>
                      <a:gd name="connsiteY28" fmla="*/ 1495922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47716 w 3834666"/>
                      <a:gd name="connsiteY54" fmla="*/ 15694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157216 w 3834666"/>
                      <a:gd name="connsiteY54" fmla="*/ 21409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157216 w 3834666"/>
                      <a:gd name="connsiteY54" fmla="*/ 214099 h 1505021"/>
                      <a:gd name="connsiteX55" fmla="*/ 1376860 w 3834666"/>
                      <a:gd name="connsiteY55" fmla="*/ 154248 h 1505021"/>
                      <a:gd name="connsiteX56" fmla="*/ 948519 w 3834666"/>
                      <a:gd name="connsiteY56" fmla="*/ 269543 h 1505021"/>
                      <a:gd name="connsiteX57" fmla="*/ 794982 w 3834666"/>
                      <a:gd name="connsiteY57" fmla="*/ 310486 h 1505021"/>
                      <a:gd name="connsiteX58" fmla="*/ 689212 w 3834666"/>
                      <a:gd name="connsiteY58" fmla="*/ 341194 h 1505021"/>
                      <a:gd name="connsiteX59" fmla="*/ 586854 w 3834666"/>
                      <a:gd name="connsiteY5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86398 w 3834666"/>
                      <a:gd name="connsiteY54" fmla="*/ 130436 h 1505021"/>
                      <a:gd name="connsiteX55" fmla="*/ 1157216 w 3834666"/>
                      <a:gd name="connsiteY55" fmla="*/ 214099 h 1505021"/>
                      <a:gd name="connsiteX56" fmla="*/ 1376860 w 3834666"/>
                      <a:gd name="connsiteY56" fmla="*/ 154248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376860 w 3834666"/>
                      <a:gd name="connsiteY57" fmla="*/ 154248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195885 w 3834666"/>
                      <a:gd name="connsiteY57" fmla="*/ 278073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091110 w 3834666"/>
                      <a:gd name="connsiteY57" fmla="*/ 4257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233985 w 3834666"/>
                      <a:gd name="connsiteY55" fmla="*/ 278073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262560 w 3834666"/>
                      <a:gd name="connsiteY54" fmla="*/ 330461 h 1505021"/>
                      <a:gd name="connsiteX55" fmla="*/ 1233985 w 3834666"/>
                      <a:gd name="connsiteY55" fmla="*/ 278073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757860 w 3834666"/>
                      <a:gd name="connsiteY54" fmla="*/ 58998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76873 w 3834666"/>
                      <a:gd name="connsiteY54" fmla="*/ 482860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291135 w 3834666"/>
                      <a:gd name="connsiteY54" fmla="*/ 387610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748335 w 3834666"/>
                      <a:gd name="connsiteY54" fmla="*/ 63761 h 1505021"/>
                      <a:gd name="connsiteX55" fmla="*/ 1291135 w 3834666"/>
                      <a:gd name="connsiteY55" fmla="*/ 387610 h 1505021"/>
                      <a:gd name="connsiteX56" fmla="*/ 1262560 w 3834666"/>
                      <a:gd name="connsiteY56" fmla="*/ 330461 h 1505021"/>
                      <a:gd name="connsiteX57" fmla="*/ 1233985 w 3834666"/>
                      <a:gd name="connsiteY57" fmla="*/ 278073 h 1505021"/>
                      <a:gd name="connsiteX58" fmla="*/ 1157216 w 3834666"/>
                      <a:gd name="connsiteY58" fmla="*/ 214099 h 1505021"/>
                      <a:gd name="connsiteX59" fmla="*/ 1076823 w 3834666"/>
                      <a:gd name="connsiteY59" fmla="*/ 235211 h 1505021"/>
                      <a:gd name="connsiteX60" fmla="*/ 948519 w 3834666"/>
                      <a:gd name="connsiteY60" fmla="*/ 269543 h 1505021"/>
                      <a:gd name="connsiteX61" fmla="*/ 794982 w 3834666"/>
                      <a:gd name="connsiteY61" fmla="*/ 310486 h 1505021"/>
                      <a:gd name="connsiteX62" fmla="*/ 689212 w 3834666"/>
                      <a:gd name="connsiteY62" fmla="*/ 341194 h 1505021"/>
                      <a:gd name="connsiteX63" fmla="*/ 586854 w 3834666"/>
                      <a:gd name="connsiteY63"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24472 w 3834666"/>
                      <a:gd name="connsiteY54" fmla="*/ 459049 h 1505021"/>
                      <a:gd name="connsiteX55" fmla="*/ 1291135 w 3834666"/>
                      <a:gd name="connsiteY55" fmla="*/ 387610 h 1505021"/>
                      <a:gd name="connsiteX56" fmla="*/ 1262560 w 3834666"/>
                      <a:gd name="connsiteY56" fmla="*/ 330461 h 1505021"/>
                      <a:gd name="connsiteX57" fmla="*/ 1233985 w 3834666"/>
                      <a:gd name="connsiteY57" fmla="*/ 278073 h 1505021"/>
                      <a:gd name="connsiteX58" fmla="*/ 1157216 w 3834666"/>
                      <a:gd name="connsiteY58" fmla="*/ 214099 h 1505021"/>
                      <a:gd name="connsiteX59" fmla="*/ 1076823 w 3834666"/>
                      <a:gd name="connsiteY59" fmla="*/ 235211 h 1505021"/>
                      <a:gd name="connsiteX60" fmla="*/ 948519 w 3834666"/>
                      <a:gd name="connsiteY60" fmla="*/ 269543 h 1505021"/>
                      <a:gd name="connsiteX61" fmla="*/ 794982 w 3834666"/>
                      <a:gd name="connsiteY61" fmla="*/ 310486 h 1505021"/>
                      <a:gd name="connsiteX62" fmla="*/ 689212 w 3834666"/>
                      <a:gd name="connsiteY62" fmla="*/ 341194 h 1505021"/>
                      <a:gd name="connsiteX63" fmla="*/ 586854 w 3834666"/>
                      <a:gd name="connsiteY63"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29273 w 3834666"/>
                      <a:gd name="connsiteY54" fmla="*/ 182823 h 1505021"/>
                      <a:gd name="connsiteX55" fmla="*/ 1324472 w 3834666"/>
                      <a:gd name="connsiteY55" fmla="*/ 459049 h 1505021"/>
                      <a:gd name="connsiteX56" fmla="*/ 1291135 w 3834666"/>
                      <a:gd name="connsiteY56" fmla="*/ 387610 h 1505021"/>
                      <a:gd name="connsiteX57" fmla="*/ 1262560 w 3834666"/>
                      <a:gd name="connsiteY57" fmla="*/ 330461 h 1505021"/>
                      <a:gd name="connsiteX58" fmla="*/ 1233985 w 3834666"/>
                      <a:gd name="connsiteY58" fmla="*/ 278073 h 1505021"/>
                      <a:gd name="connsiteX59" fmla="*/ 1157216 w 3834666"/>
                      <a:gd name="connsiteY59" fmla="*/ 214099 h 1505021"/>
                      <a:gd name="connsiteX60" fmla="*/ 1076823 w 3834666"/>
                      <a:gd name="connsiteY60" fmla="*/ 235211 h 1505021"/>
                      <a:gd name="connsiteX61" fmla="*/ 948519 w 3834666"/>
                      <a:gd name="connsiteY61" fmla="*/ 269543 h 1505021"/>
                      <a:gd name="connsiteX62" fmla="*/ 794982 w 3834666"/>
                      <a:gd name="connsiteY62" fmla="*/ 310486 h 1505021"/>
                      <a:gd name="connsiteX63" fmla="*/ 689212 w 3834666"/>
                      <a:gd name="connsiteY63" fmla="*/ 341194 h 1505021"/>
                      <a:gd name="connsiteX64" fmla="*/ 586854 w 3834666"/>
                      <a:gd name="connsiteY64"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48298 w 3834666"/>
                      <a:gd name="connsiteY54" fmla="*/ 406661 h 1505021"/>
                      <a:gd name="connsiteX55" fmla="*/ 1324472 w 3834666"/>
                      <a:gd name="connsiteY55" fmla="*/ 459049 h 1505021"/>
                      <a:gd name="connsiteX56" fmla="*/ 1291135 w 3834666"/>
                      <a:gd name="connsiteY56" fmla="*/ 387610 h 1505021"/>
                      <a:gd name="connsiteX57" fmla="*/ 1262560 w 3834666"/>
                      <a:gd name="connsiteY57" fmla="*/ 330461 h 1505021"/>
                      <a:gd name="connsiteX58" fmla="*/ 1233985 w 3834666"/>
                      <a:gd name="connsiteY58" fmla="*/ 278073 h 1505021"/>
                      <a:gd name="connsiteX59" fmla="*/ 1157216 w 3834666"/>
                      <a:gd name="connsiteY59" fmla="*/ 214099 h 1505021"/>
                      <a:gd name="connsiteX60" fmla="*/ 1076823 w 3834666"/>
                      <a:gd name="connsiteY60" fmla="*/ 235211 h 1505021"/>
                      <a:gd name="connsiteX61" fmla="*/ 948519 w 3834666"/>
                      <a:gd name="connsiteY61" fmla="*/ 269543 h 1505021"/>
                      <a:gd name="connsiteX62" fmla="*/ 794982 w 3834666"/>
                      <a:gd name="connsiteY62" fmla="*/ 310486 h 1505021"/>
                      <a:gd name="connsiteX63" fmla="*/ 689212 w 3834666"/>
                      <a:gd name="connsiteY63" fmla="*/ 341194 h 1505021"/>
                      <a:gd name="connsiteX64" fmla="*/ 586854 w 3834666"/>
                      <a:gd name="connsiteY64"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538785 w 3834666"/>
                      <a:gd name="connsiteY54" fmla="*/ 292361 h 1505021"/>
                      <a:gd name="connsiteX55" fmla="*/ 1448298 w 3834666"/>
                      <a:gd name="connsiteY55" fmla="*/ 406661 h 1505021"/>
                      <a:gd name="connsiteX56" fmla="*/ 1324472 w 3834666"/>
                      <a:gd name="connsiteY56" fmla="*/ 459049 h 1505021"/>
                      <a:gd name="connsiteX57" fmla="*/ 1291135 w 3834666"/>
                      <a:gd name="connsiteY57" fmla="*/ 387610 h 1505021"/>
                      <a:gd name="connsiteX58" fmla="*/ 1262560 w 3834666"/>
                      <a:gd name="connsiteY58" fmla="*/ 330461 h 1505021"/>
                      <a:gd name="connsiteX59" fmla="*/ 1233985 w 3834666"/>
                      <a:gd name="connsiteY59" fmla="*/ 278073 h 1505021"/>
                      <a:gd name="connsiteX60" fmla="*/ 1157216 w 3834666"/>
                      <a:gd name="connsiteY60" fmla="*/ 214099 h 1505021"/>
                      <a:gd name="connsiteX61" fmla="*/ 1076823 w 3834666"/>
                      <a:gd name="connsiteY61" fmla="*/ 235211 h 1505021"/>
                      <a:gd name="connsiteX62" fmla="*/ 948519 w 3834666"/>
                      <a:gd name="connsiteY62" fmla="*/ 269543 h 1505021"/>
                      <a:gd name="connsiteX63" fmla="*/ 794982 w 3834666"/>
                      <a:gd name="connsiteY63" fmla="*/ 310486 h 1505021"/>
                      <a:gd name="connsiteX64" fmla="*/ 689212 w 3834666"/>
                      <a:gd name="connsiteY64" fmla="*/ 341194 h 1505021"/>
                      <a:gd name="connsiteX65" fmla="*/ 586854 w 3834666"/>
                      <a:gd name="connsiteY65"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62610 w 3834666"/>
                      <a:gd name="connsiteY54" fmla="*/ 149486 h 1505021"/>
                      <a:gd name="connsiteX55" fmla="*/ 1538785 w 3834666"/>
                      <a:gd name="connsiteY55" fmla="*/ 29236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62610 w 3834666"/>
                      <a:gd name="connsiteY54" fmla="*/ 149486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43560 w 3834666"/>
                      <a:gd name="connsiteY54" fmla="*/ 411424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76199 w 3834666"/>
                      <a:gd name="connsiteY53" fmla="*/ 397491 h 1505021"/>
                      <a:gd name="connsiteX54" fmla="*/ 1643560 w 3834666"/>
                      <a:gd name="connsiteY54" fmla="*/ 411424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776199 w 3834666"/>
                      <a:gd name="connsiteY54" fmla="*/ 397491 h 1505021"/>
                      <a:gd name="connsiteX55" fmla="*/ 1643560 w 3834666"/>
                      <a:gd name="connsiteY55" fmla="*/ 411424 h 1505021"/>
                      <a:gd name="connsiteX56" fmla="*/ 1486397 w 3834666"/>
                      <a:gd name="connsiteY56" fmla="*/ 349511 h 1505021"/>
                      <a:gd name="connsiteX57" fmla="*/ 1448298 w 3834666"/>
                      <a:gd name="connsiteY57" fmla="*/ 406661 h 1505021"/>
                      <a:gd name="connsiteX58" fmla="*/ 1324472 w 3834666"/>
                      <a:gd name="connsiteY58" fmla="*/ 459049 h 1505021"/>
                      <a:gd name="connsiteX59" fmla="*/ 1291135 w 3834666"/>
                      <a:gd name="connsiteY59" fmla="*/ 387610 h 1505021"/>
                      <a:gd name="connsiteX60" fmla="*/ 1262560 w 3834666"/>
                      <a:gd name="connsiteY60" fmla="*/ 330461 h 1505021"/>
                      <a:gd name="connsiteX61" fmla="*/ 1233985 w 3834666"/>
                      <a:gd name="connsiteY61" fmla="*/ 278073 h 1505021"/>
                      <a:gd name="connsiteX62" fmla="*/ 1157216 w 3834666"/>
                      <a:gd name="connsiteY62" fmla="*/ 214099 h 1505021"/>
                      <a:gd name="connsiteX63" fmla="*/ 1076823 w 3834666"/>
                      <a:gd name="connsiteY63" fmla="*/ 235211 h 1505021"/>
                      <a:gd name="connsiteX64" fmla="*/ 948519 w 3834666"/>
                      <a:gd name="connsiteY64" fmla="*/ 269543 h 1505021"/>
                      <a:gd name="connsiteX65" fmla="*/ 794982 w 3834666"/>
                      <a:gd name="connsiteY65" fmla="*/ 310486 h 1505021"/>
                      <a:gd name="connsiteX66" fmla="*/ 689212 w 3834666"/>
                      <a:gd name="connsiteY66" fmla="*/ 341194 h 1505021"/>
                      <a:gd name="connsiteX67" fmla="*/ 586854 w 3834666"/>
                      <a:gd name="connsiteY6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876923 w 3834666"/>
                      <a:gd name="connsiteY54" fmla="*/ 2828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953123 w 3834666"/>
                      <a:gd name="connsiteY54" fmla="*/ 3590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91235 w 3834666"/>
                      <a:gd name="connsiteY53" fmla="*/ 316174 h 1505021"/>
                      <a:gd name="connsiteX54" fmla="*/ 1953123 w 3834666"/>
                      <a:gd name="connsiteY54" fmla="*/ 3590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143623 w 3834666"/>
                      <a:gd name="connsiteY53" fmla="*/ 130436 h 1505021"/>
                      <a:gd name="connsiteX54" fmla="*/ 2091235 w 3834666"/>
                      <a:gd name="connsiteY54" fmla="*/ 316174 h 1505021"/>
                      <a:gd name="connsiteX55" fmla="*/ 1953123 w 3834666"/>
                      <a:gd name="connsiteY55" fmla="*/ 359036 h 1505021"/>
                      <a:gd name="connsiteX56" fmla="*/ 1776199 w 3834666"/>
                      <a:gd name="connsiteY56" fmla="*/ 397491 h 1505021"/>
                      <a:gd name="connsiteX57" fmla="*/ 1643560 w 3834666"/>
                      <a:gd name="connsiteY57" fmla="*/ 411424 h 1505021"/>
                      <a:gd name="connsiteX58" fmla="*/ 1486397 w 3834666"/>
                      <a:gd name="connsiteY58" fmla="*/ 349511 h 1505021"/>
                      <a:gd name="connsiteX59" fmla="*/ 1448298 w 3834666"/>
                      <a:gd name="connsiteY59" fmla="*/ 406661 h 1505021"/>
                      <a:gd name="connsiteX60" fmla="*/ 1324472 w 3834666"/>
                      <a:gd name="connsiteY60" fmla="*/ 459049 h 1505021"/>
                      <a:gd name="connsiteX61" fmla="*/ 1291135 w 3834666"/>
                      <a:gd name="connsiteY61" fmla="*/ 387610 h 1505021"/>
                      <a:gd name="connsiteX62" fmla="*/ 1262560 w 3834666"/>
                      <a:gd name="connsiteY62" fmla="*/ 330461 h 1505021"/>
                      <a:gd name="connsiteX63" fmla="*/ 1233985 w 3834666"/>
                      <a:gd name="connsiteY63" fmla="*/ 278073 h 1505021"/>
                      <a:gd name="connsiteX64" fmla="*/ 1157216 w 3834666"/>
                      <a:gd name="connsiteY64" fmla="*/ 214099 h 1505021"/>
                      <a:gd name="connsiteX65" fmla="*/ 1076823 w 3834666"/>
                      <a:gd name="connsiteY65" fmla="*/ 235211 h 1505021"/>
                      <a:gd name="connsiteX66" fmla="*/ 948519 w 3834666"/>
                      <a:gd name="connsiteY66" fmla="*/ 269543 h 1505021"/>
                      <a:gd name="connsiteX67" fmla="*/ 794982 w 3834666"/>
                      <a:gd name="connsiteY67" fmla="*/ 310486 h 1505021"/>
                      <a:gd name="connsiteX68" fmla="*/ 689212 w 3834666"/>
                      <a:gd name="connsiteY68" fmla="*/ 341194 h 1505021"/>
                      <a:gd name="connsiteX69" fmla="*/ 586854 w 3834666"/>
                      <a:gd name="connsiteY6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234110 w 3834666"/>
                      <a:gd name="connsiteY53" fmla="*/ 278073 h 1505021"/>
                      <a:gd name="connsiteX54" fmla="*/ 2091235 w 3834666"/>
                      <a:gd name="connsiteY54" fmla="*/ 316174 h 1505021"/>
                      <a:gd name="connsiteX55" fmla="*/ 1953123 w 3834666"/>
                      <a:gd name="connsiteY55" fmla="*/ 359036 h 1505021"/>
                      <a:gd name="connsiteX56" fmla="*/ 1776199 w 3834666"/>
                      <a:gd name="connsiteY56" fmla="*/ 397491 h 1505021"/>
                      <a:gd name="connsiteX57" fmla="*/ 1643560 w 3834666"/>
                      <a:gd name="connsiteY57" fmla="*/ 411424 h 1505021"/>
                      <a:gd name="connsiteX58" fmla="*/ 1486397 w 3834666"/>
                      <a:gd name="connsiteY58" fmla="*/ 349511 h 1505021"/>
                      <a:gd name="connsiteX59" fmla="*/ 1448298 w 3834666"/>
                      <a:gd name="connsiteY59" fmla="*/ 406661 h 1505021"/>
                      <a:gd name="connsiteX60" fmla="*/ 1324472 w 3834666"/>
                      <a:gd name="connsiteY60" fmla="*/ 459049 h 1505021"/>
                      <a:gd name="connsiteX61" fmla="*/ 1291135 w 3834666"/>
                      <a:gd name="connsiteY61" fmla="*/ 387610 h 1505021"/>
                      <a:gd name="connsiteX62" fmla="*/ 1262560 w 3834666"/>
                      <a:gd name="connsiteY62" fmla="*/ 330461 h 1505021"/>
                      <a:gd name="connsiteX63" fmla="*/ 1233985 w 3834666"/>
                      <a:gd name="connsiteY63" fmla="*/ 278073 h 1505021"/>
                      <a:gd name="connsiteX64" fmla="*/ 1157216 w 3834666"/>
                      <a:gd name="connsiteY64" fmla="*/ 214099 h 1505021"/>
                      <a:gd name="connsiteX65" fmla="*/ 1076823 w 3834666"/>
                      <a:gd name="connsiteY65" fmla="*/ 235211 h 1505021"/>
                      <a:gd name="connsiteX66" fmla="*/ 948519 w 3834666"/>
                      <a:gd name="connsiteY66" fmla="*/ 269543 h 1505021"/>
                      <a:gd name="connsiteX67" fmla="*/ 794982 w 3834666"/>
                      <a:gd name="connsiteY67" fmla="*/ 310486 h 1505021"/>
                      <a:gd name="connsiteX68" fmla="*/ 689212 w 3834666"/>
                      <a:gd name="connsiteY68" fmla="*/ 341194 h 1505021"/>
                      <a:gd name="connsiteX69" fmla="*/ 586854 w 3834666"/>
                      <a:gd name="connsiteY69" fmla="*/ 371901 h 1505021"/>
                      <a:gd name="connsiteX0" fmla="*/ 586854 w 3834666"/>
                      <a:gd name="connsiteY0" fmla="*/ 379578 h 1512698"/>
                      <a:gd name="connsiteX1" fmla="*/ 518615 w 3834666"/>
                      <a:gd name="connsiteY1" fmla="*/ 284044 h 1512698"/>
                      <a:gd name="connsiteX2" fmla="*/ 487907 w 3834666"/>
                      <a:gd name="connsiteY2" fmla="*/ 232865 h 1512698"/>
                      <a:gd name="connsiteX3" fmla="*/ 436728 w 3834666"/>
                      <a:gd name="connsiteY3" fmla="*/ 181686 h 1512698"/>
                      <a:gd name="connsiteX4" fmla="*/ 402609 w 3834666"/>
                      <a:gd name="connsiteY4" fmla="*/ 171450 h 1512698"/>
                      <a:gd name="connsiteX5" fmla="*/ 283191 w 3834666"/>
                      <a:gd name="connsiteY5" fmla="*/ 150978 h 1512698"/>
                      <a:gd name="connsiteX6" fmla="*/ 283191 w 3834666"/>
                      <a:gd name="connsiteY6" fmla="*/ 198746 h 1512698"/>
                      <a:gd name="connsiteX7" fmla="*/ 177421 w 3834666"/>
                      <a:gd name="connsiteY7" fmla="*/ 215805 h 1512698"/>
                      <a:gd name="connsiteX8" fmla="*/ 156949 w 3834666"/>
                      <a:gd name="connsiteY8" fmla="*/ 314751 h 1512698"/>
                      <a:gd name="connsiteX9" fmla="*/ 102358 w 3834666"/>
                      <a:gd name="connsiteY9" fmla="*/ 393226 h 1512698"/>
                      <a:gd name="connsiteX10" fmla="*/ 54591 w 3834666"/>
                      <a:gd name="connsiteY10" fmla="*/ 522880 h 1512698"/>
                      <a:gd name="connsiteX11" fmla="*/ 17060 w 3834666"/>
                      <a:gd name="connsiteY11" fmla="*/ 635474 h 1512698"/>
                      <a:gd name="connsiteX12" fmla="*/ 0 w 3834666"/>
                      <a:gd name="connsiteY12" fmla="*/ 751480 h 1512698"/>
                      <a:gd name="connsiteX13" fmla="*/ 0 w 3834666"/>
                      <a:gd name="connsiteY13" fmla="*/ 922077 h 1512698"/>
                      <a:gd name="connsiteX14" fmla="*/ 27295 w 3834666"/>
                      <a:gd name="connsiteY14" fmla="*/ 1003963 h 1512698"/>
                      <a:gd name="connsiteX15" fmla="*/ 47767 w 3834666"/>
                      <a:gd name="connsiteY15" fmla="*/ 1089262 h 1512698"/>
                      <a:gd name="connsiteX16" fmla="*/ 98732 w 3834666"/>
                      <a:gd name="connsiteY16" fmla="*/ 1239459 h 1512698"/>
                      <a:gd name="connsiteX17" fmla="*/ 248573 w 3834666"/>
                      <a:gd name="connsiteY17" fmla="*/ 1418443 h 1512698"/>
                      <a:gd name="connsiteX18" fmla="*/ 408509 w 3834666"/>
                      <a:gd name="connsiteY18" fmla="*/ 1512698 h 1512698"/>
                      <a:gd name="connsiteX19" fmla="*/ 912623 w 3834666"/>
                      <a:gd name="connsiteY19" fmla="*/ 1489028 h 1512698"/>
                      <a:gd name="connsiteX20" fmla="*/ 1029198 w 3834666"/>
                      <a:gd name="connsiteY20" fmla="*/ 1466850 h 1512698"/>
                      <a:gd name="connsiteX21" fmla="*/ 1216428 w 3834666"/>
                      <a:gd name="connsiteY21" fmla="*/ 1449719 h 1512698"/>
                      <a:gd name="connsiteX22" fmla="*/ 1327743 w 3834666"/>
                      <a:gd name="connsiteY22" fmla="*/ 1432659 h 1512698"/>
                      <a:gd name="connsiteX23" fmla="*/ 1498623 w 3834666"/>
                      <a:gd name="connsiteY23" fmla="*/ 1382547 h 1512698"/>
                      <a:gd name="connsiteX24" fmla="*/ 1634319 w 3834666"/>
                      <a:gd name="connsiteY24" fmla="*/ 1334922 h 1512698"/>
                      <a:gd name="connsiteX25" fmla="*/ 1862919 w 3834666"/>
                      <a:gd name="connsiteY25" fmla="*/ 1276919 h 1512698"/>
                      <a:gd name="connsiteX26" fmla="*/ 2251881 w 3834666"/>
                      <a:gd name="connsiteY26" fmla="*/ 1283743 h 1512698"/>
                      <a:gd name="connsiteX27" fmla="*/ 1734261 w 3834666"/>
                      <a:gd name="connsiteY27" fmla="*/ 1478294 h 1512698"/>
                      <a:gd name="connsiteX28" fmla="*/ 2724648 w 3834666"/>
                      <a:gd name="connsiteY28" fmla="*/ 1504878 h 1512698"/>
                      <a:gd name="connsiteX29" fmla="*/ 3081409 w 3834666"/>
                      <a:gd name="connsiteY29" fmla="*/ 1503599 h 1512698"/>
                      <a:gd name="connsiteX30" fmla="*/ 3289110 w 3834666"/>
                      <a:gd name="connsiteY30" fmla="*/ 1430456 h 1512698"/>
                      <a:gd name="connsiteX31" fmla="*/ 3609833 w 3834666"/>
                      <a:gd name="connsiteY31" fmla="*/ 1191620 h 1512698"/>
                      <a:gd name="connsiteX32" fmla="*/ 3729251 w 3834666"/>
                      <a:gd name="connsiteY32" fmla="*/ 1058554 h 1512698"/>
                      <a:gd name="connsiteX33" fmla="*/ 3603009 w 3834666"/>
                      <a:gd name="connsiteY33" fmla="*/ 1003963 h 1512698"/>
                      <a:gd name="connsiteX34" fmla="*/ 3497239 w 3834666"/>
                      <a:gd name="connsiteY34" fmla="*/ 983492 h 1512698"/>
                      <a:gd name="connsiteX35" fmla="*/ 3497239 w 3834666"/>
                      <a:gd name="connsiteY35" fmla="*/ 918665 h 1512698"/>
                      <a:gd name="connsiteX36" fmla="*/ 3650776 w 3834666"/>
                      <a:gd name="connsiteY36" fmla="*/ 724184 h 1512698"/>
                      <a:gd name="connsiteX37" fmla="*/ 3719015 w 3834666"/>
                      <a:gd name="connsiteY37" fmla="*/ 608178 h 1512698"/>
                      <a:gd name="connsiteX38" fmla="*/ 3749722 w 3834666"/>
                      <a:gd name="connsiteY38" fmla="*/ 502408 h 1512698"/>
                      <a:gd name="connsiteX39" fmla="*/ 3798698 w 3834666"/>
                      <a:gd name="connsiteY39" fmla="*/ 410997 h 1512698"/>
                      <a:gd name="connsiteX40" fmla="*/ 3826989 w 3834666"/>
                      <a:gd name="connsiteY40" fmla="*/ 367707 h 1512698"/>
                      <a:gd name="connsiteX41" fmla="*/ 3834666 w 3834666"/>
                      <a:gd name="connsiteY41" fmla="*/ 238978 h 1512698"/>
                      <a:gd name="connsiteX42" fmla="*/ 3708779 w 3834666"/>
                      <a:gd name="connsiteY42" fmla="*/ 181686 h 1512698"/>
                      <a:gd name="connsiteX43" fmla="*/ 3647364 w 3834666"/>
                      <a:gd name="connsiteY43" fmla="*/ 150978 h 1512698"/>
                      <a:gd name="connsiteX44" fmla="*/ 3616657 w 3834666"/>
                      <a:gd name="connsiteY44" fmla="*/ 123683 h 1512698"/>
                      <a:gd name="connsiteX45" fmla="*/ 3688307 w 3834666"/>
                      <a:gd name="connsiteY45" fmla="*/ 96387 h 1512698"/>
                      <a:gd name="connsiteX46" fmla="*/ 3688307 w 3834666"/>
                      <a:gd name="connsiteY46" fmla="*/ 55444 h 1512698"/>
                      <a:gd name="connsiteX47" fmla="*/ 3497239 w 3834666"/>
                      <a:gd name="connsiteY47" fmla="*/ 55444 h 1512698"/>
                      <a:gd name="connsiteX48" fmla="*/ 3367585 w 3834666"/>
                      <a:gd name="connsiteY48" fmla="*/ 75916 h 1512698"/>
                      <a:gd name="connsiteX49" fmla="*/ 3258403 w 3834666"/>
                      <a:gd name="connsiteY49" fmla="*/ 52032 h 1512698"/>
                      <a:gd name="connsiteX50" fmla="*/ 2818263 w 3834666"/>
                      <a:gd name="connsiteY50" fmla="*/ 45208 h 1512698"/>
                      <a:gd name="connsiteX51" fmla="*/ 2470245 w 3834666"/>
                      <a:gd name="connsiteY51" fmla="*/ 17913 h 1512698"/>
                      <a:gd name="connsiteX52" fmla="*/ 2180230 w 3834666"/>
                      <a:gd name="connsiteY52" fmla="*/ 7677 h 1512698"/>
                      <a:gd name="connsiteX53" fmla="*/ 2191248 w 3834666"/>
                      <a:gd name="connsiteY53" fmla="*/ 0 h 1512698"/>
                      <a:gd name="connsiteX54" fmla="*/ 2234110 w 3834666"/>
                      <a:gd name="connsiteY54" fmla="*/ 285750 h 1512698"/>
                      <a:gd name="connsiteX55" fmla="*/ 2091235 w 3834666"/>
                      <a:gd name="connsiteY55" fmla="*/ 323851 h 1512698"/>
                      <a:gd name="connsiteX56" fmla="*/ 1953123 w 3834666"/>
                      <a:gd name="connsiteY56" fmla="*/ 366713 h 1512698"/>
                      <a:gd name="connsiteX57" fmla="*/ 1776199 w 3834666"/>
                      <a:gd name="connsiteY57" fmla="*/ 405168 h 1512698"/>
                      <a:gd name="connsiteX58" fmla="*/ 1643560 w 3834666"/>
                      <a:gd name="connsiteY58" fmla="*/ 419101 h 1512698"/>
                      <a:gd name="connsiteX59" fmla="*/ 1486397 w 3834666"/>
                      <a:gd name="connsiteY59" fmla="*/ 357188 h 1512698"/>
                      <a:gd name="connsiteX60" fmla="*/ 1448298 w 3834666"/>
                      <a:gd name="connsiteY60" fmla="*/ 414338 h 1512698"/>
                      <a:gd name="connsiteX61" fmla="*/ 1324472 w 3834666"/>
                      <a:gd name="connsiteY61" fmla="*/ 466726 h 1512698"/>
                      <a:gd name="connsiteX62" fmla="*/ 1291135 w 3834666"/>
                      <a:gd name="connsiteY62" fmla="*/ 395287 h 1512698"/>
                      <a:gd name="connsiteX63" fmla="*/ 1262560 w 3834666"/>
                      <a:gd name="connsiteY63" fmla="*/ 338138 h 1512698"/>
                      <a:gd name="connsiteX64" fmla="*/ 1233985 w 3834666"/>
                      <a:gd name="connsiteY64" fmla="*/ 285750 h 1512698"/>
                      <a:gd name="connsiteX65" fmla="*/ 1157216 w 3834666"/>
                      <a:gd name="connsiteY65" fmla="*/ 221776 h 1512698"/>
                      <a:gd name="connsiteX66" fmla="*/ 1076823 w 3834666"/>
                      <a:gd name="connsiteY66" fmla="*/ 242888 h 1512698"/>
                      <a:gd name="connsiteX67" fmla="*/ 948519 w 3834666"/>
                      <a:gd name="connsiteY67" fmla="*/ 277220 h 1512698"/>
                      <a:gd name="connsiteX68" fmla="*/ 794982 w 3834666"/>
                      <a:gd name="connsiteY68" fmla="*/ 318163 h 1512698"/>
                      <a:gd name="connsiteX69" fmla="*/ 689212 w 3834666"/>
                      <a:gd name="connsiteY69" fmla="*/ 348871 h 1512698"/>
                      <a:gd name="connsiteX70" fmla="*/ 586854 w 3834666"/>
                      <a:gd name="connsiteY70" fmla="*/ 379578 h 1512698"/>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353173 w 3834666"/>
                      <a:gd name="connsiteY53" fmla="*/ 335223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515098 w 3834666"/>
                      <a:gd name="connsiteY53" fmla="*/ 225685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367460 w 3834666"/>
                      <a:gd name="connsiteY53" fmla="*/ 287597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61665 h 1494785"/>
                      <a:gd name="connsiteX1" fmla="*/ 518615 w 3834666"/>
                      <a:gd name="connsiteY1" fmla="*/ 266131 h 1494785"/>
                      <a:gd name="connsiteX2" fmla="*/ 487907 w 3834666"/>
                      <a:gd name="connsiteY2" fmla="*/ 214952 h 1494785"/>
                      <a:gd name="connsiteX3" fmla="*/ 436728 w 3834666"/>
                      <a:gd name="connsiteY3" fmla="*/ 163773 h 1494785"/>
                      <a:gd name="connsiteX4" fmla="*/ 402609 w 3834666"/>
                      <a:gd name="connsiteY4" fmla="*/ 153537 h 1494785"/>
                      <a:gd name="connsiteX5" fmla="*/ 283191 w 3834666"/>
                      <a:gd name="connsiteY5" fmla="*/ 133065 h 1494785"/>
                      <a:gd name="connsiteX6" fmla="*/ 283191 w 3834666"/>
                      <a:gd name="connsiteY6" fmla="*/ 180833 h 1494785"/>
                      <a:gd name="connsiteX7" fmla="*/ 177421 w 3834666"/>
                      <a:gd name="connsiteY7" fmla="*/ 197892 h 1494785"/>
                      <a:gd name="connsiteX8" fmla="*/ 156949 w 3834666"/>
                      <a:gd name="connsiteY8" fmla="*/ 296838 h 1494785"/>
                      <a:gd name="connsiteX9" fmla="*/ 102358 w 3834666"/>
                      <a:gd name="connsiteY9" fmla="*/ 375313 h 1494785"/>
                      <a:gd name="connsiteX10" fmla="*/ 54591 w 3834666"/>
                      <a:gd name="connsiteY10" fmla="*/ 504967 h 1494785"/>
                      <a:gd name="connsiteX11" fmla="*/ 17060 w 3834666"/>
                      <a:gd name="connsiteY11" fmla="*/ 617561 h 1494785"/>
                      <a:gd name="connsiteX12" fmla="*/ 0 w 3834666"/>
                      <a:gd name="connsiteY12" fmla="*/ 733567 h 1494785"/>
                      <a:gd name="connsiteX13" fmla="*/ 0 w 3834666"/>
                      <a:gd name="connsiteY13" fmla="*/ 904164 h 1494785"/>
                      <a:gd name="connsiteX14" fmla="*/ 27295 w 3834666"/>
                      <a:gd name="connsiteY14" fmla="*/ 986050 h 1494785"/>
                      <a:gd name="connsiteX15" fmla="*/ 47767 w 3834666"/>
                      <a:gd name="connsiteY15" fmla="*/ 1071349 h 1494785"/>
                      <a:gd name="connsiteX16" fmla="*/ 98732 w 3834666"/>
                      <a:gd name="connsiteY16" fmla="*/ 1221546 h 1494785"/>
                      <a:gd name="connsiteX17" fmla="*/ 248573 w 3834666"/>
                      <a:gd name="connsiteY17" fmla="*/ 1400530 h 1494785"/>
                      <a:gd name="connsiteX18" fmla="*/ 408509 w 3834666"/>
                      <a:gd name="connsiteY18" fmla="*/ 1494785 h 1494785"/>
                      <a:gd name="connsiteX19" fmla="*/ 912623 w 3834666"/>
                      <a:gd name="connsiteY19" fmla="*/ 1471115 h 1494785"/>
                      <a:gd name="connsiteX20" fmla="*/ 1029198 w 3834666"/>
                      <a:gd name="connsiteY20" fmla="*/ 1448937 h 1494785"/>
                      <a:gd name="connsiteX21" fmla="*/ 1216428 w 3834666"/>
                      <a:gd name="connsiteY21" fmla="*/ 1431806 h 1494785"/>
                      <a:gd name="connsiteX22" fmla="*/ 1327743 w 3834666"/>
                      <a:gd name="connsiteY22" fmla="*/ 1414746 h 1494785"/>
                      <a:gd name="connsiteX23" fmla="*/ 1498623 w 3834666"/>
                      <a:gd name="connsiteY23" fmla="*/ 1364634 h 1494785"/>
                      <a:gd name="connsiteX24" fmla="*/ 1634319 w 3834666"/>
                      <a:gd name="connsiteY24" fmla="*/ 1317009 h 1494785"/>
                      <a:gd name="connsiteX25" fmla="*/ 1862919 w 3834666"/>
                      <a:gd name="connsiteY25" fmla="*/ 1259006 h 1494785"/>
                      <a:gd name="connsiteX26" fmla="*/ 2251881 w 3834666"/>
                      <a:gd name="connsiteY26" fmla="*/ 1265830 h 1494785"/>
                      <a:gd name="connsiteX27" fmla="*/ 1734261 w 3834666"/>
                      <a:gd name="connsiteY27" fmla="*/ 1460381 h 1494785"/>
                      <a:gd name="connsiteX28" fmla="*/ 2724648 w 3834666"/>
                      <a:gd name="connsiteY28" fmla="*/ 1486965 h 1494785"/>
                      <a:gd name="connsiteX29" fmla="*/ 3081409 w 3834666"/>
                      <a:gd name="connsiteY29" fmla="*/ 1485686 h 1494785"/>
                      <a:gd name="connsiteX30" fmla="*/ 3289110 w 3834666"/>
                      <a:gd name="connsiteY30" fmla="*/ 1412543 h 1494785"/>
                      <a:gd name="connsiteX31" fmla="*/ 3609833 w 3834666"/>
                      <a:gd name="connsiteY31" fmla="*/ 1173707 h 1494785"/>
                      <a:gd name="connsiteX32" fmla="*/ 3729251 w 3834666"/>
                      <a:gd name="connsiteY32" fmla="*/ 1040641 h 1494785"/>
                      <a:gd name="connsiteX33" fmla="*/ 3603009 w 3834666"/>
                      <a:gd name="connsiteY33" fmla="*/ 986050 h 1494785"/>
                      <a:gd name="connsiteX34" fmla="*/ 3497239 w 3834666"/>
                      <a:gd name="connsiteY34" fmla="*/ 965579 h 1494785"/>
                      <a:gd name="connsiteX35" fmla="*/ 3497239 w 3834666"/>
                      <a:gd name="connsiteY35" fmla="*/ 900752 h 1494785"/>
                      <a:gd name="connsiteX36" fmla="*/ 3650776 w 3834666"/>
                      <a:gd name="connsiteY36" fmla="*/ 706271 h 1494785"/>
                      <a:gd name="connsiteX37" fmla="*/ 3719015 w 3834666"/>
                      <a:gd name="connsiteY37" fmla="*/ 590265 h 1494785"/>
                      <a:gd name="connsiteX38" fmla="*/ 3749722 w 3834666"/>
                      <a:gd name="connsiteY38" fmla="*/ 484495 h 1494785"/>
                      <a:gd name="connsiteX39" fmla="*/ 3798698 w 3834666"/>
                      <a:gd name="connsiteY39" fmla="*/ 393084 h 1494785"/>
                      <a:gd name="connsiteX40" fmla="*/ 3826989 w 3834666"/>
                      <a:gd name="connsiteY40" fmla="*/ 349794 h 1494785"/>
                      <a:gd name="connsiteX41" fmla="*/ 3834666 w 3834666"/>
                      <a:gd name="connsiteY41" fmla="*/ 221065 h 1494785"/>
                      <a:gd name="connsiteX42" fmla="*/ 3708779 w 3834666"/>
                      <a:gd name="connsiteY42" fmla="*/ 163773 h 1494785"/>
                      <a:gd name="connsiteX43" fmla="*/ 3647364 w 3834666"/>
                      <a:gd name="connsiteY43" fmla="*/ 133065 h 1494785"/>
                      <a:gd name="connsiteX44" fmla="*/ 3616657 w 3834666"/>
                      <a:gd name="connsiteY44" fmla="*/ 105770 h 1494785"/>
                      <a:gd name="connsiteX45" fmla="*/ 3688307 w 3834666"/>
                      <a:gd name="connsiteY45" fmla="*/ 78474 h 1494785"/>
                      <a:gd name="connsiteX46" fmla="*/ 3688307 w 3834666"/>
                      <a:gd name="connsiteY46" fmla="*/ 37531 h 1494785"/>
                      <a:gd name="connsiteX47" fmla="*/ 3497239 w 3834666"/>
                      <a:gd name="connsiteY47" fmla="*/ 37531 h 1494785"/>
                      <a:gd name="connsiteX48" fmla="*/ 3367585 w 3834666"/>
                      <a:gd name="connsiteY48" fmla="*/ 58003 h 1494785"/>
                      <a:gd name="connsiteX49" fmla="*/ 3258403 w 3834666"/>
                      <a:gd name="connsiteY49" fmla="*/ 34119 h 1494785"/>
                      <a:gd name="connsiteX50" fmla="*/ 2818263 w 3834666"/>
                      <a:gd name="connsiteY50" fmla="*/ 27295 h 1494785"/>
                      <a:gd name="connsiteX51" fmla="*/ 2470245 w 3834666"/>
                      <a:gd name="connsiteY51" fmla="*/ 0 h 1494785"/>
                      <a:gd name="connsiteX52" fmla="*/ 2551705 w 3834666"/>
                      <a:gd name="connsiteY52" fmla="*/ 251701 h 1494785"/>
                      <a:gd name="connsiteX53" fmla="*/ 2367460 w 3834666"/>
                      <a:gd name="connsiteY53" fmla="*/ 277361 h 1494785"/>
                      <a:gd name="connsiteX54" fmla="*/ 2234110 w 3834666"/>
                      <a:gd name="connsiteY54" fmla="*/ 267837 h 1494785"/>
                      <a:gd name="connsiteX55" fmla="*/ 2091235 w 3834666"/>
                      <a:gd name="connsiteY55" fmla="*/ 305938 h 1494785"/>
                      <a:gd name="connsiteX56" fmla="*/ 1953123 w 3834666"/>
                      <a:gd name="connsiteY56" fmla="*/ 348800 h 1494785"/>
                      <a:gd name="connsiteX57" fmla="*/ 1776199 w 3834666"/>
                      <a:gd name="connsiteY57" fmla="*/ 387255 h 1494785"/>
                      <a:gd name="connsiteX58" fmla="*/ 1643560 w 3834666"/>
                      <a:gd name="connsiteY58" fmla="*/ 401188 h 1494785"/>
                      <a:gd name="connsiteX59" fmla="*/ 1486397 w 3834666"/>
                      <a:gd name="connsiteY59" fmla="*/ 339275 h 1494785"/>
                      <a:gd name="connsiteX60" fmla="*/ 1448298 w 3834666"/>
                      <a:gd name="connsiteY60" fmla="*/ 396425 h 1494785"/>
                      <a:gd name="connsiteX61" fmla="*/ 1324472 w 3834666"/>
                      <a:gd name="connsiteY61" fmla="*/ 448813 h 1494785"/>
                      <a:gd name="connsiteX62" fmla="*/ 1291135 w 3834666"/>
                      <a:gd name="connsiteY62" fmla="*/ 377374 h 1494785"/>
                      <a:gd name="connsiteX63" fmla="*/ 1262560 w 3834666"/>
                      <a:gd name="connsiteY63" fmla="*/ 320225 h 1494785"/>
                      <a:gd name="connsiteX64" fmla="*/ 1233985 w 3834666"/>
                      <a:gd name="connsiteY64" fmla="*/ 267837 h 1494785"/>
                      <a:gd name="connsiteX65" fmla="*/ 1157216 w 3834666"/>
                      <a:gd name="connsiteY65" fmla="*/ 203863 h 1494785"/>
                      <a:gd name="connsiteX66" fmla="*/ 1076823 w 3834666"/>
                      <a:gd name="connsiteY66" fmla="*/ 224975 h 1494785"/>
                      <a:gd name="connsiteX67" fmla="*/ 948519 w 3834666"/>
                      <a:gd name="connsiteY67" fmla="*/ 259307 h 1494785"/>
                      <a:gd name="connsiteX68" fmla="*/ 794982 w 3834666"/>
                      <a:gd name="connsiteY68" fmla="*/ 300250 h 1494785"/>
                      <a:gd name="connsiteX69" fmla="*/ 689212 w 3834666"/>
                      <a:gd name="connsiteY69" fmla="*/ 330958 h 1494785"/>
                      <a:gd name="connsiteX70" fmla="*/ 586854 w 3834666"/>
                      <a:gd name="connsiteY70" fmla="*/ 361665 h 1494785"/>
                      <a:gd name="connsiteX0" fmla="*/ 586854 w 3834666"/>
                      <a:gd name="connsiteY0" fmla="*/ 334370 h 1467490"/>
                      <a:gd name="connsiteX1" fmla="*/ 518615 w 3834666"/>
                      <a:gd name="connsiteY1" fmla="*/ 238836 h 1467490"/>
                      <a:gd name="connsiteX2" fmla="*/ 487907 w 3834666"/>
                      <a:gd name="connsiteY2" fmla="*/ 187657 h 1467490"/>
                      <a:gd name="connsiteX3" fmla="*/ 436728 w 3834666"/>
                      <a:gd name="connsiteY3" fmla="*/ 136478 h 1467490"/>
                      <a:gd name="connsiteX4" fmla="*/ 402609 w 3834666"/>
                      <a:gd name="connsiteY4" fmla="*/ 126242 h 1467490"/>
                      <a:gd name="connsiteX5" fmla="*/ 283191 w 3834666"/>
                      <a:gd name="connsiteY5" fmla="*/ 105770 h 1467490"/>
                      <a:gd name="connsiteX6" fmla="*/ 283191 w 3834666"/>
                      <a:gd name="connsiteY6" fmla="*/ 153538 h 1467490"/>
                      <a:gd name="connsiteX7" fmla="*/ 177421 w 3834666"/>
                      <a:gd name="connsiteY7" fmla="*/ 170597 h 1467490"/>
                      <a:gd name="connsiteX8" fmla="*/ 156949 w 3834666"/>
                      <a:gd name="connsiteY8" fmla="*/ 269543 h 1467490"/>
                      <a:gd name="connsiteX9" fmla="*/ 102358 w 3834666"/>
                      <a:gd name="connsiteY9" fmla="*/ 348018 h 1467490"/>
                      <a:gd name="connsiteX10" fmla="*/ 54591 w 3834666"/>
                      <a:gd name="connsiteY10" fmla="*/ 477672 h 1467490"/>
                      <a:gd name="connsiteX11" fmla="*/ 17060 w 3834666"/>
                      <a:gd name="connsiteY11" fmla="*/ 590266 h 1467490"/>
                      <a:gd name="connsiteX12" fmla="*/ 0 w 3834666"/>
                      <a:gd name="connsiteY12" fmla="*/ 706272 h 1467490"/>
                      <a:gd name="connsiteX13" fmla="*/ 0 w 3834666"/>
                      <a:gd name="connsiteY13" fmla="*/ 876869 h 1467490"/>
                      <a:gd name="connsiteX14" fmla="*/ 27295 w 3834666"/>
                      <a:gd name="connsiteY14" fmla="*/ 958755 h 1467490"/>
                      <a:gd name="connsiteX15" fmla="*/ 47767 w 3834666"/>
                      <a:gd name="connsiteY15" fmla="*/ 1044054 h 1467490"/>
                      <a:gd name="connsiteX16" fmla="*/ 98732 w 3834666"/>
                      <a:gd name="connsiteY16" fmla="*/ 1194251 h 1467490"/>
                      <a:gd name="connsiteX17" fmla="*/ 248573 w 3834666"/>
                      <a:gd name="connsiteY17" fmla="*/ 1373235 h 1467490"/>
                      <a:gd name="connsiteX18" fmla="*/ 408509 w 3834666"/>
                      <a:gd name="connsiteY18" fmla="*/ 1467490 h 1467490"/>
                      <a:gd name="connsiteX19" fmla="*/ 912623 w 3834666"/>
                      <a:gd name="connsiteY19" fmla="*/ 1443820 h 1467490"/>
                      <a:gd name="connsiteX20" fmla="*/ 1029198 w 3834666"/>
                      <a:gd name="connsiteY20" fmla="*/ 1421642 h 1467490"/>
                      <a:gd name="connsiteX21" fmla="*/ 1216428 w 3834666"/>
                      <a:gd name="connsiteY21" fmla="*/ 1404511 h 1467490"/>
                      <a:gd name="connsiteX22" fmla="*/ 1327743 w 3834666"/>
                      <a:gd name="connsiteY22" fmla="*/ 1387451 h 1467490"/>
                      <a:gd name="connsiteX23" fmla="*/ 1498623 w 3834666"/>
                      <a:gd name="connsiteY23" fmla="*/ 1337339 h 1467490"/>
                      <a:gd name="connsiteX24" fmla="*/ 1634319 w 3834666"/>
                      <a:gd name="connsiteY24" fmla="*/ 1289714 h 1467490"/>
                      <a:gd name="connsiteX25" fmla="*/ 1862919 w 3834666"/>
                      <a:gd name="connsiteY25" fmla="*/ 1231711 h 1467490"/>
                      <a:gd name="connsiteX26" fmla="*/ 2251881 w 3834666"/>
                      <a:gd name="connsiteY26" fmla="*/ 1238535 h 1467490"/>
                      <a:gd name="connsiteX27" fmla="*/ 1734261 w 3834666"/>
                      <a:gd name="connsiteY27" fmla="*/ 1433086 h 1467490"/>
                      <a:gd name="connsiteX28" fmla="*/ 2724648 w 3834666"/>
                      <a:gd name="connsiteY28" fmla="*/ 1459670 h 1467490"/>
                      <a:gd name="connsiteX29" fmla="*/ 3081409 w 3834666"/>
                      <a:gd name="connsiteY29" fmla="*/ 1458391 h 1467490"/>
                      <a:gd name="connsiteX30" fmla="*/ 3289110 w 3834666"/>
                      <a:gd name="connsiteY30" fmla="*/ 1385248 h 1467490"/>
                      <a:gd name="connsiteX31" fmla="*/ 3609833 w 3834666"/>
                      <a:gd name="connsiteY31" fmla="*/ 1146412 h 1467490"/>
                      <a:gd name="connsiteX32" fmla="*/ 3729251 w 3834666"/>
                      <a:gd name="connsiteY32" fmla="*/ 1013346 h 1467490"/>
                      <a:gd name="connsiteX33" fmla="*/ 3603009 w 3834666"/>
                      <a:gd name="connsiteY33" fmla="*/ 958755 h 1467490"/>
                      <a:gd name="connsiteX34" fmla="*/ 3497239 w 3834666"/>
                      <a:gd name="connsiteY34" fmla="*/ 938284 h 1467490"/>
                      <a:gd name="connsiteX35" fmla="*/ 3497239 w 3834666"/>
                      <a:gd name="connsiteY35" fmla="*/ 873457 h 1467490"/>
                      <a:gd name="connsiteX36" fmla="*/ 3650776 w 3834666"/>
                      <a:gd name="connsiteY36" fmla="*/ 678976 h 1467490"/>
                      <a:gd name="connsiteX37" fmla="*/ 3719015 w 3834666"/>
                      <a:gd name="connsiteY37" fmla="*/ 562970 h 1467490"/>
                      <a:gd name="connsiteX38" fmla="*/ 3749722 w 3834666"/>
                      <a:gd name="connsiteY38" fmla="*/ 457200 h 1467490"/>
                      <a:gd name="connsiteX39" fmla="*/ 3798698 w 3834666"/>
                      <a:gd name="connsiteY39" fmla="*/ 365789 h 1467490"/>
                      <a:gd name="connsiteX40" fmla="*/ 3826989 w 3834666"/>
                      <a:gd name="connsiteY40" fmla="*/ 322499 h 1467490"/>
                      <a:gd name="connsiteX41" fmla="*/ 3834666 w 3834666"/>
                      <a:gd name="connsiteY41" fmla="*/ 193770 h 1467490"/>
                      <a:gd name="connsiteX42" fmla="*/ 3708779 w 3834666"/>
                      <a:gd name="connsiteY42" fmla="*/ 136478 h 1467490"/>
                      <a:gd name="connsiteX43" fmla="*/ 3647364 w 3834666"/>
                      <a:gd name="connsiteY43" fmla="*/ 105770 h 1467490"/>
                      <a:gd name="connsiteX44" fmla="*/ 3616657 w 3834666"/>
                      <a:gd name="connsiteY44" fmla="*/ 78475 h 1467490"/>
                      <a:gd name="connsiteX45" fmla="*/ 3688307 w 3834666"/>
                      <a:gd name="connsiteY45" fmla="*/ 51179 h 1467490"/>
                      <a:gd name="connsiteX46" fmla="*/ 3688307 w 3834666"/>
                      <a:gd name="connsiteY46" fmla="*/ 10236 h 1467490"/>
                      <a:gd name="connsiteX47" fmla="*/ 3497239 w 3834666"/>
                      <a:gd name="connsiteY47" fmla="*/ 10236 h 1467490"/>
                      <a:gd name="connsiteX48" fmla="*/ 3367585 w 3834666"/>
                      <a:gd name="connsiteY48" fmla="*/ 30708 h 1467490"/>
                      <a:gd name="connsiteX49" fmla="*/ 3258403 w 3834666"/>
                      <a:gd name="connsiteY49" fmla="*/ 6824 h 1467490"/>
                      <a:gd name="connsiteX50" fmla="*/ 2818263 w 3834666"/>
                      <a:gd name="connsiteY50" fmla="*/ 0 h 1467490"/>
                      <a:gd name="connsiteX51" fmla="*/ 2708370 w 3834666"/>
                      <a:gd name="connsiteY51" fmla="*/ 201305 h 1467490"/>
                      <a:gd name="connsiteX52" fmla="*/ 2551705 w 3834666"/>
                      <a:gd name="connsiteY52" fmla="*/ 224406 h 1467490"/>
                      <a:gd name="connsiteX53" fmla="*/ 2367460 w 3834666"/>
                      <a:gd name="connsiteY53" fmla="*/ 250066 h 1467490"/>
                      <a:gd name="connsiteX54" fmla="*/ 2234110 w 3834666"/>
                      <a:gd name="connsiteY54" fmla="*/ 240542 h 1467490"/>
                      <a:gd name="connsiteX55" fmla="*/ 2091235 w 3834666"/>
                      <a:gd name="connsiteY55" fmla="*/ 278643 h 1467490"/>
                      <a:gd name="connsiteX56" fmla="*/ 1953123 w 3834666"/>
                      <a:gd name="connsiteY56" fmla="*/ 321505 h 1467490"/>
                      <a:gd name="connsiteX57" fmla="*/ 1776199 w 3834666"/>
                      <a:gd name="connsiteY57" fmla="*/ 359960 h 1467490"/>
                      <a:gd name="connsiteX58" fmla="*/ 1643560 w 3834666"/>
                      <a:gd name="connsiteY58" fmla="*/ 373893 h 1467490"/>
                      <a:gd name="connsiteX59" fmla="*/ 1486397 w 3834666"/>
                      <a:gd name="connsiteY59" fmla="*/ 311980 h 1467490"/>
                      <a:gd name="connsiteX60" fmla="*/ 1448298 w 3834666"/>
                      <a:gd name="connsiteY60" fmla="*/ 369130 h 1467490"/>
                      <a:gd name="connsiteX61" fmla="*/ 1324472 w 3834666"/>
                      <a:gd name="connsiteY61" fmla="*/ 421518 h 1467490"/>
                      <a:gd name="connsiteX62" fmla="*/ 1291135 w 3834666"/>
                      <a:gd name="connsiteY62" fmla="*/ 350079 h 1467490"/>
                      <a:gd name="connsiteX63" fmla="*/ 1262560 w 3834666"/>
                      <a:gd name="connsiteY63" fmla="*/ 292930 h 1467490"/>
                      <a:gd name="connsiteX64" fmla="*/ 1233985 w 3834666"/>
                      <a:gd name="connsiteY64" fmla="*/ 240542 h 1467490"/>
                      <a:gd name="connsiteX65" fmla="*/ 1157216 w 3834666"/>
                      <a:gd name="connsiteY65" fmla="*/ 176568 h 1467490"/>
                      <a:gd name="connsiteX66" fmla="*/ 1076823 w 3834666"/>
                      <a:gd name="connsiteY66" fmla="*/ 197680 h 1467490"/>
                      <a:gd name="connsiteX67" fmla="*/ 948519 w 3834666"/>
                      <a:gd name="connsiteY67" fmla="*/ 232012 h 1467490"/>
                      <a:gd name="connsiteX68" fmla="*/ 794982 w 3834666"/>
                      <a:gd name="connsiteY68" fmla="*/ 272955 h 1467490"/>
                      <a:gd name="connsiteX69" fmla="*/ 689212 w 3834666"/>
                      <a:gd name="connsiteY69" fmla="*/ 303663 h 1467490"/>
                      <a:gd name="connsiteX70" fmla="*/ 586854 w 3834666"/>
                      <a:gd name="connsiteY70" fmla="*/ 334370 h 1467490"/>
                      <a:gd name="connsiteX0" fmla="*/ 586854 w 3834666"/>
                      <a:gd name="connsiteY0" fmla="*/ 327546 h 1460666"/>
                      <a:gd name="connsiteX1" fmla="*/ 518615 w 3834666"/>
                      <a:gd name="connsiteY1" fmla="*/ 232012 h 1460666"/>
                      <a:gd name="connsiteX2" fmla="*/ 487907 w 3834666"/>
                      <a:gd name="connsiteY2" fmla="*/ 180833 h 1460666"/>
                      <a:gd name="connsiteX3" fmla="*/ 436728 w 3834666"/>
                      <a:gd name="connsiteY3" fmla="*/ 129654 h 1460666"/>
                      <a:gd name="connsiteX4" fmla="*/ 402609 w 3834666"/>
                      <a:gd name="connsiteY4" fmla="*/ 119418 h 1460666"/>
                      <a:gd name="connsiteX5" fmla="*/ 283191 w 3834666"/>
                      <a:gd name="connsiteY5" fmla="*/ 98946 h 1460666"/>
                      <a:gd name="connsiteX6" fmla="*/ 283191 w 3834666"/>
                      <a:gd name="connsiteY6" fmla="*/ 146714 h 1460666"/>
                      <a:gd name="connsiteX7" fmla="*/ 177421 w 3834666"/>
                      <a:gd name="connsiteY7" fmla="*/ 163773 h 1460666"/>
                      <a:gd name="connsiteX8" fmla="*/ 156949 w 3834666"/>
                      <a:gd name="connsiteY8" fmla="*/ 262719 h 1460666"/>
                      <a:gd name="connsiteX9" fmla="*/ 102358 w 3834666"/>
                      <a:gd name="connsiteY9" fmla="*/ 341194 h 1460666"/>
                      <a:gd name="connsiteX10" fmla="*/ 54591 w 3834666"/>
                      <a:gd name="connsiteY10" fmla="*/ 470848 h 1460666"/>
                      <a:gd name="connsiteX11" fmla="*/ 17060 w 3834666"/>
                      <a:gd name="connsiteY11" fmla="*/ 583442 h 1460666"/>
                      <a:gd name="connsiteX12" fmla="*/ 0 w 3834666"/>
                      <a:gd name="connsiteY12" fmla="*/ 699448 h 1460666"/>
                      <a:gd name="connsiteX13" fmla="*/ 0 w 3834666"/>
                      <a:gd name="connsiteY13" fmla="*/ 870045 h 1460666"/>
                      <a:gd name="connsiteX14" fmla="*/ 27295 w 3834666"/>
                      <a:gd name="connsiteY14" fmla="*/ 951931 h 1460666"/>
                      <a:gd name="connsiteX15" fmla="*/ 47767 w 3834666"/>
                      <a:gd name="connsiteY15" fmla="*/ 1037230 h 1460666"/>
                      <a:gd name="connsiteX16" fmla="*/ 98732 w 3834666"/>
                      <a:gd name="connsiteY16" fmla="*/ 1187427 h 1460666"/>
                      <a:gd name="connsiteX17" fmla="*/ 248573 w 3834666"/>
                      <a:gd name="connsiteY17" fmla="*/ 1366411 h 1460666"/>
                      <a:gd name="connsiteX18" fmla="*/ 408509 w 3834666"/>
                      <a:gd name="connsiteY18" fmla="*/ 1460666 h 1460666"/>
                      <a:gd name="connsiteX19" fmla="*/ 912623 w 3834666"/>
                      <a:gd name="connsiteY19" fmla="*/ 1436996 h 1460666"/>
                      <a:gd name="connsiteX20" fmla="*/ 1029198 w 3834666"/>
                      <a:gd name="connsiteY20" fmla="*/ 1414818 h 1460666"/>
                      <a:gd name="connsiteX21" fmla="*/ 1216428 w 3834666"/>
                      <a:gd name="connsiteY21" fmla="*/ 1397687 h 1460666"/>
                      <a:gd name="connsiteX22" fmla="*/ 1327743 w 3834666"/>
                      <a:gd name="connsiteY22" fmla="*/ 1380627 h 1460666"/>
                      <a:gd name="connsiteX23" fmla="*/ 1498623 w 3834666"/>
                      <a:gd name="connsiteY23" fmla="*/ 1330515 h 1460666"/>
                      <a:gd name="connsiteX24" fmla="*/ 1634319 w 3834666"/>
                      <a:gd name="connsiteY24" fmla="*/ 1282890 h 1460666"/>
                      <a:gd name="connsiteX25" fmla="*/ 1862919 w 3834666"/>
                      <a:gd name="connsiteY25" fmla="*/ 1224887 h 1460666"/>
                      <a:gd name="connsiteX26" fmla="*/ 2251881 w 3834666"/>
                      <a:gd name="connsiteY26" fmla="*/ 1231711 h 1460666"/>
                      <a:gd name="connsiteX27" fmla="*/ 1734261 w 3834666"/>
                      <a:gd name="connsiteY27" fmla="*/ 1426262 h 1460666"/>
                      <a:gd name="connsiteX28" fmla="*/ 2724648 w 3834666"/>
                      <a:gd name="connsiteY28" fmla="*/ 1452846 h 1460666"/>
                      <a:gd name="connsiteX29" fmla="*/ 3081409 w 3834666"/>
                      <a:gd name="connsiteY29" fmla="*/ 1451567 h 1460666"/>
                      <a:gd name="connsiteX30" fmla="*/ 3289110 w 3834666"/>
                      <a:gd name="connsiteY30" fmla="*/ 1378424 h 1460666"/>
                      <a:gd name="connsiteX31" fmla="*/ 3609833 w 3834666"/>
                      <a:gd name="connsiteY31" fmla="*/ 1139588 h 1460666"/>
                      <a:gd name="connsiteX32" fmla="*/ 3729251 w 3834666"/>
                      <a:gd name="connsiteY32" fmla="*/ 1006522 h 1460666"/>
                      <a:gd name="connsiteX33" fmla="*/ 3603009 w 3834666"/>
                      <a:gd name="connsiteY33" fmla="*/ 951931 h 1460666"/>
                      <a:gd name="connsiteX34" fmla="*/ 3497239 w 3834666"/>
                      <a:gd name="connsiteY34" fmla="*/ 931460 h 1460666"/>
                      <a:gd name="connsiteX35" fmla="*/ 3497239 w 3834666"/>
                      <a:gd name="connsiteY35" fmla="*/ 866633 h 1460666"/>
                      <a:gd name="connsiteX36" fmla="*/ 3650776 w 3834666"/>
                      <a:gd name="connsiteY36" fmla="*/ 672152 h 1460666"/>
                      <a:gd name="connsiteX37" fmla="*/ 3719015 w 3834666"/>
                      <a:gd name="connsiteY37" fmla="*/ 556146 h 1460666"/>
                      <a:gd name="connsiteX38" fmla="*/ 3749722 w 3834666"/>
                      <a:gd name="connsiteY38" fmla="*/ 450376 h 1460666"/>
                      <a:gd name="connsiteX39" fmla="*/ 3798698 w 3834666"/>
                      <a:gd name="connsiteY39" fmla="*/ 358965 h 1460666"/>
                      <a:gd name="connsiteX40" fmla="*/ 3826989 w 3834666"/>
                      <a:gd name="connsiteY40" fmla="*/ 315675 h 1460666"/>
                      <a:gd name="connsiteX41" fmla="*/ 3834666 w 3834666"/>
                      <a:gd name="connsiteY41" fmla="*/ 186946 h 1460666"/>
                      <a:gd name="connsiteX42" fmla="*/ 3708779 w 3834666"/>
                      <a:gd name="connsiteY42" fmla="*/ 129654 h 1460666"/>
                      <a:gd name="connsiteX43" fmla="*/ 3647364 w 3834666"/>
                      <a:gd name="connsiteY43" fmla="*/ 98946 h 1460666"/>
                      <a:gd name="connsiteX44" fmla="*/ 3616657 w 3834666"/>
                      <a:gd name="connsiteY44" fmla="*/ 71651 h 1460666"/>
                      <a:gd name="connsiteX45" fmla="*/ 3688307 w 3834666"/>
                      <a:gd name="connsiteY45" fmla="*/ 44355 h 1460666"/>
                      <a:gd name="connsiteX46" fmla="*/ 3688307 w 3834666"/>
                      <a:gd name="connsiteY46" fmla="*/ 3412 h 1460666"/>
                      <a:gd name="connsiteX47" fmla="*/ 3497239 w 3834666"/>
                      <a:gd name="connsiteY47" fmla="*/ 3412 h 1460666"/>
                      <a:gd name="connsiteX48" fmla="*/ 3367585 w 3834666"/>
                      <a:gd name="connsiteY48" fmla="*/ 23884 h 1460666"/>
                      <a:gd name="connsiteX49" fmla="*/ 3258403 w 3834666"/>
                      <a:gd name="connsiteY49" fmla="*/ 0 h 1460666"/>
                      <a:gd name="connsiteX50" fmla="*/ 2899225 w 3834666"/>
                      <a:gd name="connsiteY50" fmla="*/ 155101 h 1460666"/>
                      <a:gd name="connsiteX51" fmla="*/ 2708370 w 3834666"/>
                      <a:gd name="connsiteY51" fmla="*/ 194481 h 1460666"/>
                      <a:gd name="connsiteX52" fmla="*/ 2551705 w 3834666"/>
                      <a:gd name="connsiteY52" fmla="*/ 217582 h 1460666"/>
                      <a:gd name="connsiteX53" fmla="*/ 2367460 w 3834666"/>
                      <a:gd name="connsiteY53" fmla="*/ 243242 h 1460666"/>
                      <a:gd name="connsiteX54" fmla="*/ 2234110 w 3834666"/>
                      <a:gd name="connsiteY54" fmla="*/ 233718 h 1460666"/>
                      <a:gd name="connsiteX55" fmla="*/ 2091235 w 3834666"/>
                      <a:gd name="connsiteY55" fmla="*/ 271819 h 1460666"/>
                      <a:gd name="connsiteX56" fmla="*/ 1953123 w 3834666"/>
                      <a:gd name="connsiteY56" fmla="*/ 314681 h 1460666"/>
                      <a:gd name="connsiteX57" fmla="*/ 1776199 w 3834666"/>
                      <a:gd name="connsiteY57" fmla="*/ 353136 h 1460666"/>
                      <a:gd name="connsiteX58" fmla="*/ 1643560 w 3834666"/>
                      <a:gd name="connsiteY58" fmla="*/ 367069 h 1460666"/>
                      <a:gd name="connsiteX59" fmla="*/ 1486397 w 3834666"/>
                      <a:gd name="connsiteY59" fmla="*/ 305156 h 1460666"/>
                      <a:gd name="connsiteX60" fmla="*/ 1448298 w 3834666"/>
                      <a:gd name="connsiteY60" fmla="*/ 362306 h 1460666"/>
                      <a:gd name="connsiteX61" fmla="*/ 1324472 w 3834666"/>
                      <a:gd name="connsiteY61" fmla="*/ 414694 h 1460666"/>
                      <a:gd name="connsiteX62" fmla="*/ 1291135 w 3834666"/>
                      <a:gd name="connsiteY62" fmla="*/ 343255 h 1460666"/>
                      <a:gd name="connsiteX63" fmla="*/ 1262560 w 3834666"/>
                      <a:gd name="connsiteY63" fmla="*/ 286106 h 1460666"/>
                      <a:gd name="connsiteX64" fmla="*/ 1233985 w 3834666"/>
                      <a:gd name="connsiteY64" fmla="*/ 233718 h 1460666"/>
                      <a:gd name="connsiteX65" fmla="*/ 1157216 w 3834666"/>
                      <a:gd name="connsiteY65" fmla="*/ 169744 h 1460666"/>
                      <a:gd name="connsiteX66" fmla="*/ 1076823 w 3834666"/>
                      <a:gd name="connsiteY66" fmla="*/ 190856 h 1460666"/>
                      <a:gd name="connsiteX67" fmla="*/ 948519 w 3834666"/>
                      <a:gd name="connsiteY67" fmla="*/ 225188 h 1460666"/>
                      <a:gd name="connsiteX68" fmla="*/ 794982 w 3834666"/>
                      <a:gd name="connsiteY68" fmla="*/ 266131 h 1460666"/>
                      <a:gd name="connsiteX69" fmla="*/ 689212 w 3834666"/>
                      <a:gd name="connsiteY69" fmla="*/ 296839 h 1460666"/>
                      <a:gd name="connsiteX70" fmla="*/ 586854 w 3834666"/>
                      <a:gd name="connsiteY70" fmla="*/ 327546 h 1460666"/>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98732 w 3834666"/>
                      <a:gd name="connsiteY16" fmla="*/ 1184015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415260 w 3834666"/>
                      <a:gd name="connsiteY17" fmla="*/ 1243936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415260 w 3834666"/>
                      <a:gd name="connsiteY17" fmla="*/ 1243936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912623 w 3834666"/>
                      <a:gd name="connsiteY19" fmla="*/ 1433584 h 1449434"/>
                      <a:gd name="connsiteX20" fmla="*/ 1029198 w 3834666"/>
                      <a:gd name="connsiteY20" fmla="*/ 141140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029198 w 3834666"/>
                      <a:gd name="connsiteY20" fmla="*/ 141140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513480 w 3834666"/>
                      <a:gd name="connsiteY22" fmla="*/ 11867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368828 w 3834666"/>
                      <a:gd name="connsiteY21" fmla="*/ 1260924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34010 w 3834666"/>
                      <a:gd name="connsiteY22" fmla="*/ 1206718 h 1449434"/>
                      <a:gd name="connsiteX23" fmla="*/ 1513480 w 3834666"/>
                      <a:gd name="connsiteY23" fmla="*/ 1186715 h 1449434"/>
                      <a:gd name="connsiteX24" fmla="*/ 1641498 w 3834666"/>
                      <a:gd name="connsiteY24" fmla="*/ 1155653 h 1449434"/>
                      <a:gd name="connsiteX25" fmla="*/ 1634319 w 3834666"/>
                      <a:gd name="connsiteY25" fmla="*/ 127947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34319 w 3834666"/>
                      <a:gd name="connsiteY25" fmla="*/ 127947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86706 w 3834666"/>
                      <a:gd name="connsiteY25" fmla="*/ 126042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86706 w 3834666"/>
                      <a:gd name="connsiteY25" fmla="*/ 1260428 h 1449434"/>
                      <a:gd name="connsiteX26" fmla="*/ 1862919 w 3834666"/>
                      <a:gd name="connsiteY26" fmla="*/ 1221475 h 1449434"/>
                      <a:gd name="connsiteX27" fmla="*/ 2251881 w 3834666"/>
                      <a:gd name="connsiteY27" fmla="*/ 1228299 h 1449434"/>
                      <a:gd name="connsiteX28" fmla="*/ 2610561 w 3834666"/>
                      <a:gd name="connsiteY28" fmla="*/ 12323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8155"/>
                      <a:gd name="connsiteX1" fmla="*/ 518615 w 3834666"/>
                      <a:gd name="connsiteY1" fmla="*/ 228600 h 1448155"/>
                      <a:gd name="connsiteX2" fmla="*/ 487907 w 3834666"/>
                      <a:gd name="connsiteY2" fmla="*/ 177421 h 1448155"/>
                      <a:gd name="connsiteX3" fmla="*/ 436728 w 3834666"/>
                      <a:gd name="connsiteY3" fmla="*/ 126242 h 1448155"/>
                      <a:gd name="connsiteX4" fmla="*/ 402609 w 3834666"/>
                      <a:gd name="connsiteY4" fmla="*/ 116006 h 1448155"/>
                      <a:gd name="connsiteX5" fmla="*/ 283191 w 3834666"/>
                      <a:gd name="connsiteY5" fmla="*/ 95534 h 1448155"/>
                      <a:gd name="connsiteX6" fmla="*/ 283191 w 3834666"/>
                      <a:gd name="connsiteY6" fmla="*/ 143302 h 1448155"/>
                      <a:gd name="connsiteX7" fmla="*/ 177421 w 3834666"/>
                      <a:gd name="connsiteY7" fmla="*/ 160361 h 1448155"/>
                      <a:gd name="connsiteX8" fmla="*/ 156949 w 3834666"/>
                      <a:gd name="connsiteY8" fmla="*/ 259307 h 1448155"/>
                      <a:gd name="connsiteX9" fmla="*/ 102358 w 3834666"/>
                      <a:gd name="connsiteY9" fmla="*/ 337782 h 1448155"/>
                      <a:gd name="connsiteX10" fmla="*/ 54591 w 3834666"/>
                      <a:gd name="connsiteY10" fmla="*/ 467436 h 1448155"/>
                      <a:gd name="connsiteX11" fmla="*/ 17060 w 3834666"/>
                      <a:gd name="connsiteY11" fmla="*/ 580030 h 1448155"/>
                      <a:gd name="connsiteX12" fmla="*/ 0 w 3834666"/>
                      <a:gd name="connsiteY12" fmla="*/ 696036 h 1448155"/>
                      <a:gd name="connsiteX13" fmla="*/ 0 w 3834666"/>
                      <a:gd name="connsiteY13" fmla="*/ 866633 h 1448155"/>
                      <a:gd name="connsiteX14" fmla="*/ 27295 w 3834666"/>
                      <a:gd name="connsiteY14" fmla="*/ 948519 h 1448155"/>
                      <a:gd name="connsiteX15" fmla="*/ 47767 w 3834666"/>
                      <a:gd name="connsiteY15" fmla="*/ 1033818 h 1448155"/>
                      <a:gd name="connsiteX16" fmla="*/ 274944 w 3834666"/>
                      <a:gd name="connsiteY16" fmla="*/ 988753 h 1448155"/>
                      <a:gd name="connsiteX17" fmla="*/ 415260 w 3834666"/>
                      <a:gd name="connsiteY17" fmla="*/ 1243936 h 1448155"/>
                      <a:gd name="connsiteX18" fmla="*/ 694259 w 3834666"/>
                      <a:gd name="connsiteY18" fmla="*/ 1242942 h 1448155"/>
                      <a:gd name="connsiteX19" fmla="*/ 1007873 w 3834666"/>
                      <a:gd name="connsiteY19" fmla="*/ 1257371 h 1448155"/>
                      <a:gd name="connsiteX20" fmla="*/ 1272086 w 3834666"/>
                      <a:gd name="connsiteY20" fmla="*/ 1254244 h 1448155"/>
                      <a:gd name="connsiteX21" fmla="*/ 1368828 w 3834666"/>
                      <a:gd name="connsiteY21" fmla="*/ 1260924 h 1448155"/>
                      <a:gd name="connsiteX22" fmla="*/ 1443535 w 3834666"/>
                      <a:gd name="connsiteY22" fmla="*/ 1225768 h 1448155"/>
                      <a:gd name="connsiteX23" fmla="*/ 1513480 w 3834666"/>
                      <a:gd name="connsiteY23" fmla="*/ 1186715 h 1448155"/>
                      <a:gd name="connsiteX24" fmla="*/ 1641498 w 3834666"/>
                      <a:gd name="connsiteY24" fmla="*/ 1155653 h 1448155"/>
                      <a:gd name="connsiteX25" fmla="*/ 1686706 w 3834666"/>
                      <a:gd name="connsiteY25" fmla="*/ 1260428 h 1448155"/>
                      <a:gd name="connsiteX26" fmla="*/ 1862919 w 3834666"/>
                      <a:gd name="connsiteY26" fmla="*/ 1221475 h 1448155"/>
                      <a:gd name="connsiteX27" fmla="*/ 2251881 w 3834666"/>
                      <a:gd name="connsiteY27" fmla="*/ 1228299 h 1448155"/>
                      <a:gd name="connsiteX28" fmla="*/ 2610561 w 3834666"/>
                      <a:gd name="connsiteY28" fmla="*/ 1232350 h 1448155"/>
                      <a:gd name="connsiteX29" fmla="*/ 2934198 w 3834666"/>
                      <a:gd name="connsiteY29" fmla="*/ 1244646 h 1448155"/>
                      <a:gd name="connsiteX30" fmla="*/ 3081409 w 3834666"/>
                      <a:gd name="connsiteY30" fmla="*/ 1448155 h 1448155"/>
                      <a:gd name="connsiteX31" fmla="*/ 3289110 w 3834666"/>
                      <a:gd name="connsiteY31" fmla="*/ 1375012 h 1448155"/>
                      <a:gd name="connsiteX32" fmla="*/ 3609833 w 3834666"/>
                      <a:gd name="connsiteY32" fmla="*/ 1136176 h 1448155"/>
                      <a:gd name="connsiteX33" fmla="*/ 3729251 w 3834666"/>
                      <a:gd name="connsiteY33" fmla="*/ 1003110 h 1448155"/>
                      <a:gd name="connsiteX34" fmla="*/ 3603009 w 3834666"/>
                      <a:gd name="connsiteY34" fmla="*/ 948519 h 1448155"/>
                      <a:gd name="connsiteX35" fmla="*/ 3497239 w 3834666"/>
                      <a:gd name="connsiteY35" fmla="*/ 928048 h 1448155"/>
                      <a:gd name="connsiteX36" fmla="*/ 3497239 w 3834666"/>
                      <a:gd name="connsiteY36" fmla="*/ 863221 h 1448155"/>
                      <a:gd name="connsiteX37" fmla="*/ 3650776 w 3834666"/>
                      <a:gd name="connsiteY37" fmla="*/ 668740 h 1448155"/>
                      <a:gd name="connsiteX38" fmla="*/ 3719015 w 3834666"/>
                      <a:gd name="connsiteY38" fmla="*/ 552734 h 1448155"/>
                      <a:gd name="connsiteX39" fmla="*/ 3749722 w 3834666"/>
                      <a:gd name="connsiteY39" fmla="*/ 446964 h 1448155"/>
                      <a:gd name="connsiteX40" fmla="*/ 3798698 w 3834666"/>
                      <a:gd name="connsiteY40" fmla="*/ 355553 h 1448155"/>
                      <a:gd name="connsiteX41" fmla="*/ 3826989 w 3834666"/>
                      <a:gd name="connsiteY41" fmla="*/ 312263 h 1448155"/>
                      <a:gd name="connsiteX42" fmla="*/ 3834666 w 3834666"/>
                      <a:gd name="connsiteY42" fmla="*/ 183534 h 1448155"/>
                      <a:gd name="connsiteX43" fmla="*/ 3708779 w 3834666"/>
                      <a:gd name="connsiteY43" fmla="*/ 126242 h 1448155"/>
                      <a:gd name="connsiteX44" fmla="*/ 3647364 w 3834666"/>
                      <a:gd name="connsiteY44" fmla="*/ 95534 h 1448155"/>
                      <a:gd name="connsiteX45" fmla="*/ 3616657 w 3834666"/>
                      <a:gd name="connsiteY45" fmla="*/ 68239 h 1448155"/>
                      <a:gd name="connsiteX46" fmla="*/ 3688307 w 3834666"/>
                      <a:gd name="connsiteY46" fmla="*/ 40943 h 1448155"/>
                      <a:gd name="connsiteX47" fmla="*/ 3688307 w 3834666"/>
                      <a:gd name="connsiteY47" fmla="*/ 0 h 1448155"/>
                      <a:gd name="connsiteX48" fmla="*/ 3497239 w 3834666"/>
                      <a:gd name="connsiteY48" fmla="*/ 0 h 1448155"/>
                      <a:gd name="connsiteX49" fmla="*/ 3367585 w 3834666"/>
                      <a:gd name="connsiteY49" fmla="*/ 20472 h 1448155"/>
                      <a:gd name="connsiteX50" fmla="*/ 3229828 w 3834666"/>
                      <a:gd name="connsiteY50" fmla="*/ 39450 h 1448155"/>
                      <a:gd name="connsiteX51" fmla="*/ 2899225 w 3834666"/>
                      <a:gd name="connsiteY51" fmla="*/ 151689 h 1448155"/>
                      <a:gd name="connsiteX52" fmla="*/ 2708370 w 3834666"/>
                      <a:gd name="connsiteY52" fmla="*/ 191069 h 1448155"/>
                      <a:gd name="connsiteX53" fmla="*/ 2551705 w 3834666"/>
                      <a:gd name="connsiteY53" fmla="*/ 214170 h 1448155"/>
                      <a:gd name="connsiteX54" fmla="*/ 2367460 w 3834666"/>
                      <a:gd name="connsiteY54" fmla="*/ 239830 h 1448155"/>
                      <a:gd name="connsiteX55" fmla="*/ 2234110 w 3834666"/>
                      <a:gd name="connsiteY55" fmla="*/ 230306 h 1448155"/>
                      <a:gd name="connsiteX56" fmla="*/ 2091235 w 3834666"/>
                      <a:gd name="connsiteY56" fmla="*/ 268407 h 1448155"/>
                      <a:gd name="connsiteX57" fmla="*/ 1953123 w 3834666"/>
                      <a:gd name="connsiteY57" fmla="*/ 311269 h 1448155"/>
                      <a:gd name="connsiteX58" fmla="*/ 1776199 w 3834666"/>
                      <a:gd name="connsiteY58" fmla="*/ 349724 h 1448155"/>
                      <a:gd name="connsiteX59" fmla="*/ 1643560 w 3834666"/>
                      <a:gd name="connsiteY59" fmla="*/ 363657 h 1448155"/>
                      <a:gd name="connsiteX60" fmla="*/ 1486397 w 3834666"/>
                      <a:gd name="connsiteY60" fmla="*/ 301744 h 1448155"/>
                      <a:gd name="connsiteX61" fmla="*/ 1448298 w 3834666"/>
                      <a:gd name="connsiteY61" fmla="*/ 358894 h 1448155"/>
                      <a:gd name="connsiteX62" fmla="*/ 1324472 w 3834666"/>
                      <a:gd name="connsiteY62" fmla="*/ 411282 h 1448155"/>
                      <a:gd name="connsiteX63" fmla="*/ 1291135 w 3834666"/>
                      <a:gd name="connsiteY63" fmla="*/ 339843 h 1448155"/>
                      <a:gd name="connsiteX64" fmla="*/ 1262560 w 3834666"/>
                      <a:gd name="connsiteY64" fmla="*/ 282694 h 1448155"/>
                      <a:gd name="connsiteX65" fmla="*/ 1233985 w 3834666"/>
                      <a:gd name="connsiteY65" fmla="*/ 230306 h 1448155"/>
                      <a:gd name="connsiteX66" fmla="*/ 1157216 w 3834666"/>
                      <a:gd name="connsiteY66" fmla="*/ 166332 h 1448155"/>
                      <a:gd name="connsiteX67" fmla="*/ 1076823 w 3834666"/>
                      <a:gd name="connsiteY67" fmla="*/ 187444 h 1448155"/>
                      <a:gd name="connsiteX68" fmla="*/ 948519 w 3834666"/>
                      <a:gd name="connsiteY68" fmla="*/ 221776 h 1448155"/>
                      <a:gd name="connsiteX69" fmla="*/ 794982 w 3834666"/>
                      <a:gd name="connsiteY69" fmla="*/ 262719 h 1448155"/>
                      <a:gd name="connsiteX70" fmla="*/ 689212 w 3834666"/>
                      <a:gd name="connsiteY70" fmla="*/ 293427 h 1448155"/>
                      <a:gd name="connsiteX71" fmla="*/ 586854 w 3834666"/>
                      <a:gd name="connsiteY71" fmla="*/ 324134 h 1448155"/>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289110 w 3834666"/>
                      <a:gd name="connsiteY31" fmla="*/ 1375012 h 1375012"/>
                      <a:gd name="connsiteX32" fmla="*/ 3609833 w 3834666"/>
                      <a:gd name="connsiteY32" fmla="*/ 1136176 h 1375012"/>
                      <a:gd name="connsiteX33" fmla="*/ 3729251 w 3834666"/>
                      <a:gd name="connsiteY33" fmla="*/ 1003110 h 1375012"/>
                      <a:gd name="connsiteX34" fmla="*/ 3603009 w 3834666"/>
                      <a:gd name="connsiteY34" fmla="*/ 948519 h 1375012"/>
                      <a:gd name="connsiteX35" fmla="*/ 3497239 w 3834666"/>
                      <a:gd name="connsiteY35" fmla="*/ 928048 h 1375012"/>
                      <a:gd name="connsiteX36" fmla="*/ 3497239 w 3834666"/>
                      <a:gd name="connsiteY36" fmla="*/ 863221 h 1375012"/>
                      <a:gd name="connsiteX37" fmla="*/ 3650776 w 3834666"/>
                      <a:gd name="connsiteY37" fmla="*/ 668740 h 1375012"/>
                      <a:gd name="connsiteX38" fmla="*/ 3719015 w 3834666"/>
                      <a:gd name="connsiteY38" fmla="*/ 552734 h 1375012"/>
                      <a:gd name="connsiteX39" fmla="*/ 3749722 w 3834666"/>
                      <a:gd name="connsiteY39" fmla="*/ 446964 h 1375012"/>
                      <a:gd name="connsiteX40" fmla="*/ 3798698 w 3834666"/>
                      <a:gd name="connsiteY40" fmla="*/ 355553 h 1375012"/>
                      <a:gd name="connsiteX41" fmla="*/ 3826989 w 3834666"/>
                      <a:gd name="connsiteY41" fmla="*/ 312263 h 1375012"/>
                      <a:gd name="connsiteX42" fmla="*/ 3834666 w 3834666"/>
                      <a:gd name="connsiteY42" fmla="*/ 183534 h 1375012"/>
                      <a:gd name="connsiteX43" fmla="*/ 3708779 w 3834666"/>
                      <a:gd name="connsiteY43" fmla="*/ 126242 h 1375012"/>
                      <a:gd name="connsiteX44" fmla="*/ 3647364 w 3834666"/>
                      <a:gd name="connsiteY44" fmla="*/ 95534 h 1375012"/>
                      <a:gd name="connsiteX45" fmla="*/ 3616657 w 3834666"/>
                      <a:gd name="connsiteY45" fmla="*/ 68239 h 1375012"/>
                      <a:gd name="connsiteX46" fmla="*/ 3688307 w 3834666"/>
                      <a:gd name="connsiteY46" fmla="*/ 40943 h 1375012"/>
                      <a:gd name="connsiteX47" fmla="*/ 3688307 w 3834666"/>
                      <a:gd name="connsiteY47" fmla="*/ 0 h 1375012"/>
                      <a:gd name="connsiteX48" fmla="*/ 3497239 w 3834666"/>
                      <a:gd name="connsiteY48" fmla="*/ 0 h 1375012"/>
                      <a:gd name="connsiteX49" fmla="*/ 3367585 w 3834666"/>
                      <a:gd name="connsiteY49" fmla="*/ 20472 h 1375012"/>
                      <a:gd name="connsiteX50" fmla="*/ 3229828 w 3834666"/>
                      <a:gd name="connsiteY50" fmla="*/ 39450 h 1375012"/>
                      <a:gd name="connsiteX51" fmla="*/ 2899225 w 3834666"/>
                      <a:gd name="connsiteY51" fmla="*/ 151689 h 1375012"/>
                      <a:gd name="connsiteX52" fmla="*/ 2708370 w 3834666"/>
                      <a:gd name="connsiteY52" fmla="*/ 191069 h 1375012"/>
                      <a:gd name="connsiteX53" fmla="*/ 2551705 w 3834666"/>
                      <a:gd name="connsiteY53" fmla="*/ 214170 h 1375012"/>
                      <a:gd name="connsiteX54" fmla="*/ 2367460 w 3834666"/>
                      <a:gd name="connsiteY54" fmla="*/ 239830 h 1375012"/>
                      <a:gd name="connsiteX55" fmla="*/ 2234110 w 3834666"/>
                      <a:gd name="connsiteY55" fmla="*/ 230306 h 1375012"/>
                      <a:gd name="connsiteX56" fmla="*/ 2091235 w 3834666"/>
                      <a:gd name="connsiteY56" fmla="*/ 268407 h 1375012"/>
                      <a:gd name="connsiteX57" fmla="*/ 1953123 w 3834666"/>
                      <a:gd name="connsiteY57" fmla="*/ 311269 h 1375012"/>
                      <a:gd name="connsiteX58" fmla="*/ 1776199 w 3834666"/>
                      <a:gd name="connsiteY58" fmla="*/ 349724 h 1375012"/>
                      <a:gd name="connsiteX59" fmla="*/ 1643560 w 3834666"/>
                      <a:gd name="connsiteY59" fmla="*/ 363657 h 1375012"/>
                      <a:gd name="connsiteX60" fmla="*/ 1486397 w 3834666"/>
                      <a:gd name="connsiteY60" fmla="*/ 301744 h 1375012"/>
                      <a:gd name="connsiteX61" fmla="*/ 1448298 w 3834666"/>
                      <a:gd name="connsiteY61" fmla="*/ 358894 h 1375012"/>
                      <a:gd name="connsiteX62" fmla="*/ 1324472 w 3834666"/>
                      <a:gd name="connsiteY62" fmla="*/ 411282 h 1375012"/>
                      <a:gd name="connsiteX63" fmla="*/ 1291135 w 3834666"/>
                      <a:gd name="connsiteY63" fmla="*/ 339843 h 1375012"/>
                      <a:gd name="connsiteX64" fmla="*/ 1262560 w 3834666"/>
                      <a:gd name="connsiteY64" fmla="*/ 282694 h 1375012"/>
                      <a:gd name="connsiteX65" fmla="*/ 1233985 w 3834666"/>
                      <a:gd name="connsiteY65" fmla="*/ 230306 h 1375012"/>
                      <a:gd name="connsiteX66" fmla="*/ 1157216 w 3834666"/>
                      <a:gd name="connsiteY66" fmla="*/ 166332 h 1375012"/>
                      <a:gd name="connsiteX67" fmla="*/ 1076823 w 3834666"/>
                      <a:gd name="connsiteY67" fmla="*/ 187444 h 1375012"/>
                      <a:gd name="connsiteX68" fmla="*/ 948519 w 3834666"/>
                      <a:gd name="connsiteY68" fmla="*/ 221776 h 1375012"/>
                      <a:gd name="connsiteX69" fmla="*/ 794982 w 3834666"/>
                      <a:gd name="connsiteY69" fmla="*/ 262719 h 1375012"/>
                      <a:gd name="connsiteX70" fmla="*/ 689212 w 3834666"/>
                      <a:gd name="connsiteY70" fmla="*/ 293427 h 1375012"/>
                      <a:gd name="connsiteX71" fmla="*/ 586854 w 3834666"/>
                      <a:gd name="connsiteY71" fmla="*/ 324134 h 1375012"/>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172323 w 3834666"/>
                      <a:gd name="connsiteY31" fmla="*/ 1297206 h 1375012"/>
                      <a:gd name="connsiteX32" fmla="*/ 3289110 w 3834666"/>
                      <a:gd name="connsiteY32" fmla="*/ 1375012 h 1375012"/>
                      <a:gd name="connsiteX33" fmla="*/ 3609833 w 3834666"/>
                      <a:gd name="connsiteY33" fmla="*/ 1136176 h 1375012"/>
                      <a:gd name="connsiteX34" fmla="*/ 3729251 w 3834666"/>
                      <a:gd name="connsiteY34" fmla="*/ 1003110 h 1375012"/>
                      <a:gd name="connsiteX35" fmla="*/ 3603009 w 3834666"/>
                      <a:gd name="connsiteY35" fmla="*/ 948519 h 1375012"/>
                      <a:gd name="connsiteX36" fmla="*/ 3497239 w 3834666"/>
                      <a:gd name="connsiteY36" fmla="*/ 928048 h 1375012"/>
                      <a:gd name="connsiteX37" fmla="*/ 3497239 w 3834666"/>
                      <a:gd name="connsiteY37" fmla="*/ 863221 h 1375012"/>
                      <a:gd name="connsiteX38" fmla="*/ 3650776 w 3834666"/>
                      <a:gd name="connsiteY38" fmla="*/ 668740 h 1375012"/>
                      <a:gd name="connsiteX39" fmla="*/ 3719015 w 3834666"/>
                      <a:gd name="connsiteY39" fmla="*/ 552734 h 1375012"/>
                      <a:gd name="connsiteX40" fmla="*/ 3749722 w 3834666"/>
                      <a:gd name="connsiteY40" fmla="*/ 446964 h 1375012"/>
                      <a:gd name="connsiteX41" fmla="*/ 3798698 w 3834666"/>
                      <a:gd name="connsiteY41" fmla="*/ 355553 h 1375012"/>
                      <a:gd name="connsiteX42" fmla="*/ 3826989 w 3834666"/>
                      <a:gd name="connsiteY42" fmla="*/ 312263 h 1375012"/>
                      <a:gd name="connsiteX43" fmla="*/ 3834666 w 3834666"/>
                      <a:gd name="connsiteY43" fmla="*/ 183534 h 1375012"/>
                      <a:gd name="connsiteX44" fmla="*/ 3708779 w 3834666"/>
                      <a:gd name="connsiteY44" fmla="*/ 126242 h 1375012"/>
                      <a:gd name="connsiteX45" fmla="*/ 3647364 w 3834666"/>
                      <a:gd name="connsiteY45" fmla="*/ 95534 h 1375012"/>
                      <a:gd name="connsiteX46" fmla="*/ 3616657 w 3834666"/>
                      <a:gd name="connsiteY46" fmla="*/ 68239 h 1375012"/>
                      <a:gd name="connsiteX47" fmla="*/ 3688307 w 3834666"/>
                      <a:gd name="connsiteY47" fmla="*/ 40943 h 1375012"/>
                      <a:gd name="connsiteX48" fmla="*/ 3688307 w 3834666"/>
                      <a:gd name="connsiteY48" fmla="*/ 0 h 1375012"/>
                      <a:gd name="connsiteX49" fmla="*/ 3497239 w 3834666"/>
                      <a:gd name="connsiteY49" fmla="*/ 0 h 1375012"/>
                      <a:gd name="connsiteX50" fmla="*/ 3367585 w 3834666"/>
                      <a:gd name="connsiteY50" fmla="*/ 20472 h 1375012"/>
                      <a:gd name="connsiteX51" fmla="*/ 3229828 w 3834666"/>
                      <a:gd name="connsiteY51" fmla="*/ 39450 h 1375012"/>
                      <a:gd name="connsiteX52" fmla="*/ 2899225 w 3834666"/>
                      <a:gd name="connsiteY52" fmla="*/ 151689 h 1375012"/>
                      <a:gd name="connsiteX53" fmla="*/ 2708370 w 3834666"/>
                      <a:gd name="connsiteY53" fmla="*/ 191069 h 1375012"/>
                      <a:gd name="connsiteX54" fmla="*/ 2551705 w 3834666"/>
                      <a:gd name="connsiteY54" fmla="*/ 214170 h 1375012"/>
                      <a:gd name="connsiteX55" fmla="*/ 2367460 w 3834666"/>
                      <a:gd name="connsiteY55" fmla="*/ 239830 h 1375012"/>
                      <a:gd name="connsiteX56" fmla="*/ 2234110 w 3834666"/>
                      <a:gd name="connsiteY56" fmla="*/ 230306 h 1375012"/>
                      <a:gd name="connsiteX57" fmla="*/ 2091235 w 3834666"/>
                      <a:gd name="connsiteY57" fmla="*/ 268407 h 1375012"/>
                      <a:gd name="connsiteX58" fmla="*/ 1953123 w 3834666"/>
                      <a:gd name="connsiteY58" fmla="*/ 311269 h 1375012"/>
                      <a:gd name="connsiteX59" fmla="*/ 1776199 w 3834666"/>
                      <a:gd name="connsiteY59" fmla="*/ 349724 h 1375012"/>
                      <a:gd name="connsiteX60" fmla="*/ 1643560 w 3834666"/>
                      <a:gd name="connsiteY60" fmla="*/ 363657 h 1375012"/>
                      <a:gd name="connsiteX61" fmla="*/ 1486397 w 3834666"/>
                      <a:gd name="connsiteY61" fmla="*/ 301744 h 1375012"/>
                      <a:gd name="connsiteX62" fmla="*/ 1448298 w 3834666"/>
                      <a:gd name="connsiteY62" fmla="*/ 358894 h 1375012"/>
                      <a:gd name="connsiteX63" fmla="*/ 1324472 w 3834666"/>
                      <a:gd name="connsiteY63" fmla="*/ 411282 h 1375012"/>
                      <a:gd name="connsiteX64" fmla="*/ 1291135 w 3834666"/>
                      <a:gd name="connsiteY64" fmla="*/ 339843 h 1375012"/>
                      <a:gd name="connsiteX65" fmla="*/ 1262560 w 3834666"/>
                      <a:gd name="connsiteY65" fmla="*/ 282694 h 1375012"/>
                      <a:gd name="connsiteX66" fmla="*/ 1233985 w 3834666"/>
                      <a:gd name="connsiteY66" fmla="*/ 230306 h 1375012"/>
                      <a:gd name="connsiteX67" fmla="*/ 1157216 w 3834666"/>
                      <a:gd name="connsiteY67" fmla="*/ 166332 h 1375012"/>
                      <a:gd name="connsiteX68" fmla="*/ 1076823 w 3834666"/>
                      <a:gd name="connsiteY68" fmla="*/ 187444 h 1375012"/>
                      <a:gd name="connsiteX69" fmla="*/ 948519 w 3834666"/>
                      <a:gd name="connsiteY69" fmla="*/ 221776 h 1375012"/>
                      <a:gd name="connsiteX70" fmla="*/ 794982 w 3834666"/>
                      <a:gd name="connsiteY70" fmla="*/ 262719 h 1375012"/>
                      <a:gd name="connsiteX71" fmla="*/ 689212 w 3834666"/>
                      <a:gd name="connsiteY71" fmla="*/ 293427 h 1375012"/>
                      <a:gd name="connsiteX72" fmla="*/ 586854 w 3834666"/>
                      <a:gd name="connsiteY72" fmla="*/ 324134 h 1375012"/>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148511 w 3834666"/>
                      <a:gd name="connsiteY31" fmla="*/ 1221006 h 1375012"/>
                      <a:gd name="connsiteX32" fmla="*/ 3289110 w 3834666"/>
                      <a:gd name="connsiteY32" fmla="*/ 1375012 h 1375012"/>
                      <a:gd name="connsiteX33" fmla="*/ 3609833 w 3834666"/>
                      <a:gd name="connsiteY33" fmla="*/ 1136176 h 1375012"/>
                      <a:gd name="connsiteX34" fmla="*/ 3729251 w 3834666"/>
                      <a:gd name="connsiteY34" fmla="*/ 1003110 h 1375012"/>
                      <a:gd name="connsiteX35" fmla="*/ 3603009 w 3834666"/>
                      <a:gd name="connsiteY35" fmla="*/ 948519 h 1375012"/>
                      <a:gd name="connsiteX36" fmla="*/ 3497239 w 3834666"/>
                      <a:gd name="connsiteY36" fmla="*/ 928048 h 1375012"/>
                      <a:gd name="connsiteX37" fmla="*/ 3497239 w 3834666"/>
                      <a:gd name="connsiteY37" fmla="*/ 863221 h 1375012"/>
                      <a:gd name="connsiteX38" fmla="*/ 3650776 w 3834666"/>
                      <a:gd name="connsiteY38" fmla="*/ 668740 h 1375012"/>
                      <a:gd name="connsiteX39" fmla="*/ 3719015 w 3834666"/>
                      <a:gd name="connsiteY39" fmla="*/ 552734 h 1375012"/>
                      <a:gd name="connsiteX40" fmla="*/ 3749722 w 3834666"/>
                      <a:gd name="connsiteY40" fmla="*/ 446964 h 1375012"/>
                      <a:gd name="connsiteX41" fmla="*/ 3798698 w 3834666"/>
                      <a:gd name="connsiteY41" fmla="*/ 355553 h 1375012"/>
                      <a:gd name="connsiteX42" fmla="*/ 3826989 w 3834666"/>
                      <a:gd name="connsiteY42" fmla="*/ 312263 h 1375012"/>
                      <a:gd name="connsiteX43" fmla="*/ 3834666 w 3834666"/>
                      <a:gd name="connsiteY43" fmla="*/ 183534 h 1375012"/>
                      <a:gd name="connsiteX44" fmla="*/ 3708779 w 3834666"/>
                      <a:gd name="connsiteY44" fmla="*/ 126242 h 1375012"/>
                      <a:gd name="connsiteX45" fmla="*/ 3647364 w 3834666"/>
                      <a:gd name="connsiteY45" fmla="*/ 95534 h 1375012"/>
                      <a:gd name="connsiteX46" fmla="*/ 3616657 w 3834666"/>
                      <a:gd name="connsiteY46" fmla="*/ 68239 h 1375012"/>
                      <a:gd name="connsiteX47" fmla="*/ 3688307 w 3834666"/>
                      <a:gd name="connsiteY47" fmla="*/ 40943 h 1375012"/>
                      <a:gd name="connsiteX48" fmla="*/ 3688307 w 3834666"/>
                      <a:gd name="connsiteY48" fmla="*/ 0 h 1375012"/>
                      <a:gd name="connsiteX49" fmla="*/ 3497239 w 3834666"/>
                      <a:gd name="connsiteY49" fmla="*/ 0 h 1375012"/>
                      <a:gd name="connsiteX50" fmla="*/ 3367585 w 3834666"/>
                      <a:gd name="connsiteY50" fmla="*/ 20472 h 1375012"/>
                      <a:gd name="connsiteX51" fmla="*/ 3229828 w 3834666"/>
                      <a:gd name="connsiteY51" fmla="*/ 39450 h 1375012"/>
                      <a:gd name="connsiteX52" fmla="*/ 2899225 w 3834666"/>
                      <a:gd name="connsiteY52" fmla="*/ 151689 h 1375012"/>
                      <a:gd name="connsiteX53" fmla="*/ 2708370 w 3834666"/>
                      <a:gd name="connsiteY53" fmla="*/ 191069 h 1375012"/>
                      <a:gd name="connsiteX54" fmla="*/ 2551705 w 3834666"/>
                      <a:gd name="connsiteY54" fmla="*/ 214170 h 1375012"/>
                      <a:gd name="connsiteX55" fmla="*/ 2367460 w 3834666"/>
                      <a:gd name="connsiteY55" fmla="*/ 239830 h 1375012"/>
                      <a:gd name="connsiteX56" fmla="*/ 2234110 w 3834666"/>
                      <a:gd name="connsiteY56" fmla="*/ 230306 h 1375012"/>
                      <a:gd name="connsiteX57" fmla="*/ 2091235 w 3834666"/>
                      <a:gd name="connsiteY57" fmla="*/ 268407 h 1375012"/>
                      <a:gd name="connsiteX58" fmla="*/ 1953123 w 3834666"/>
                      <a:gd name="connsiteY58" fmla="*/ 311269 h 1375012"/>
                      <a:gd name="connsiteX59" fmla="*/ 1776199 w 3834666"/>
                      <a:gd name="connsiteY59" fmla="*/ 349724 h 1375012"/>
                      <a:gd name="connsiteX60" fmla="*/ 1643560 w 3834666"/>
                      <a:gd name="connsiteY60" fmla="*/ 363657 h 1375012"/>
                      <a:gd name="connsiteX61" fmla="*/ 1486397 w 3834666"/>
                      <a:gd name="connsiteY61" fmla="*/ 301744 h 1375012"/>
                      <a:gd name="connsiteX62" fmla="*/ 1448298 w 3834666"/>
                      <a:gd name="connsiteY62" fmla="*/ 358894 h 1375012"/>
                      <a:gd name="connsiteX63" fmla="*/ 1324472 w 3834666"/>
                      <a:gd name="connsiteY63" fmla="*/ 411282 h 1375012"/>
                      <a:gd name="connsiteX64" fmla="*/ 1291135 w 3834666"/>
                      <a:gd name="connsiteY64" fmla="*/ 339843 h 1375012"/>
                      <a:gd name="connsiteX65" fmla="*/ 1262560 w 3834666"/>
                      <a:gd name="connsiteY65" fmla="*/ 282694 h 1375012"/>
                      <a:gd name="connsiteX66" fmla="*/ 1233985 w 3834666"/>
                      <a:gd name="connsiteY66" fmla="*/ 230306 h 1375012"/>
                      <a:gd name="connsiteX67" fmla="*/ 1157216 w 3834666"/>
                      <a:gd name="connsiteY67" fmla="*/ 166332 h 1375012"/>
                      <a:gd name="connsiteX68" fmla="*/ 1076823 w 3834666"/>
                      <a:gd name="connsiteY68" fmla="*/ 187444 h 1375012"/>
                      <a:gd name="connsiteX69" fmla="*/ 948519 w 3834666"/>
                      <a:gd name="connsiteY69" fmla="*/ 221776 h 1375012"/>
                      <a:gd name="connsiteX70" fmla="*/ 794982 w 3834666"/>
                      <a:gd name="connsiteY70" fmla="*/ 262719 h 1375012"/>
                      <a:gd name="connsiteX71" fmla="*/ 689212 w 3834666"/>
                      <a:gd name="connsiteY71" fmla="*/ 293427 h 1375012"/>
                      <a:gd name="connsiteX72" fmla="*/ 586854 w 3834666"/>
                      <a:gd name="connsiteY72" fmla="*/ 324134 h 1375012"/>
                      <a:gd name="connsiteX0" fmla="*/ 586854 w 3834666"/>
                      <a:gd name="connsiteY0" fmla="*/ 324134 h 1332150"/>
                      <a:gd name="connsiteX1" fmla="*/ 518615 w 3834666"/>
                      <a:gd name="connsiteY1" fmla="*/ 228600 h 1332150"/>
                      <a:gd name="connsiteX2" fmla="*/ 487907 w 3834666"/>
                      <a:gd name="connsiteY2" fmla="*/ 177421 h 1332150"/>
                      <a:gd name="connsiteX3" fmla="*/ 436728 w 3834666"/>
                      <a:gd name="connsiteY3" fmla="*/ 126242 h 1332150"/>
                      <a:gd name="connsiteX4" fmla="*/ 402609 w 3834666"/>
                      <a:gd name="connsiteY4" fmla="*/ 116006 h 1332150"/>
                      <a:gd name="connsiteX5" fmla="*/ 283191 w 3834666"/>
                      <a:gd name="connsiteY5" fmla="*/ 95534 h 1332150"/>
                      <a:gd name="connsiteX6" fmla="*/ 283191 w 3834666"/>
                      <a:gd name="connsiteY6" fmla="*/ 143302 h 1332150"/>
                      <a:gd name="connsiteX7" fmla="*/ 177421 w 3834666"/>
                      <a:gd name="connsiteY7" fmla="*/ 160361 h 1332150"/>
                      <a:gd name="connsiteX8" fmla="*/ 156949 w 3834666"/>
                      <a:gd name="connsiteY8" fmla="*/ 259307 h 1332150"/>
                      <a:gd name="connsiteX9" fmla="*/ 102358 w 3834666"/>
                      <a:gd name="connsiteY9" fmla="*/ 337782 h 1332150"/>
                      <a:gd name="connsiteX10" fmla="*/ 54591 w 3834666"/>
                      <a:gd name="connsiteY10" fmla="*/ 467436 h 1332150"/>
                      <a:gd name="connsiteX11" fmla="*/ 17060 w 3834666"/>
                      <a:gd name="connsiteY11" fmla="*/ 580030 h 1332150"/>
                      <a:gd name="connsiteX12" fmla="*/ 0 w 3834666"/>
                      <a:gd name="connsiteY12" fmla="*/ 696036 h 1332150"/>
                      <a:gd name="connsiteX13" fmla="*/ 0 w 3834666"/>
                      <a:gd name="connsiteY13" fmla="*/ 866633 h 1332150"/>
                      <a:gd name="connsiteX14" fmla="*/ 27295 w 3834666"/>
                      <a:gd name="connsiteY14" fmla="*/ 948519 h 1332150"/>
                      <a:gd name="connsiteX15" fmla="*/ 47767 w 3834666"/>
                      <a:gd name="connsiteY15" fmla="*/ 1033818 h 1332150"/>
                      <a:gd name="connsiteX16" fmla="*/ 274944 w 3834666"/>
                      <a:gd name="connsiteY16" fmla="*/ 988753 h 1332150"/>
                      <a:gd name="connsiteX17" fmla="*/ 415260 w 3834666"/>
                      <a:gd name="connsiteY17" fmla="*/ 1243936 h 1332150"/>
                      <a:gd name="connsiteX18" fmla="*/ 694259 w 3834666"/>
                      <a:gd name="connsiteY18" fmla="*/ 1242942 h 1332150"/>
                      <a:gd name="connsiteX19" fmla="*/ 1007873 w 3834666"/>
                      <a:gd name="connsiteY19" fmla="*/ 1257371 h 1332150"/>
                      <a:gd name="connsiteX20" fmla="*/ 1272086 w 3834666"/>
                      <a:gd name="connsiteY20" fmla="*/ 1254244 h 1332150"/>
                      <a:gd name="connsiteX21" fmla="*/ 1368828 w 3834666"/>
                      <a:gd name="connsiteY21" fmla="*/ 1260924 h 1332150"/>
                      <a:gd name="connsiteX22" fmla="*/ 1443535 w 3834666"/>
                      <a:gd name="connsiteY22" fmla="*/ 1225768 h 1332150"/>
                      <a:gd name="connsiteX23" fmla="*/ 1513480 w 3834666"/>
                      <a:gd name="connsiteY23" fmla="*/ 1186715 h 1332150"/>
                      <a:gd name="connsiteX24" fmla="*/ 1641498 w 3834666"/>
                      <a:gd name="connsiteY24" fmla="*/ 1155653 h 1332150"/>
                      <a:gd name="connsiteX25" fmla="*/ 1686706 w 3834666"/>
                      <a:gd name="connsiteY25" fmla="*/ 1260428 h 1332150"/>
                      <a:gd name="connsiteX26" fmla="*/ 1862919 w 3834666"/>
                      <a:gd name="connsiteY26" fmla="*/ 1221475 h 1332150"/>
                      <a:gd name="connsiteX27" fmla="*/ 2251881 w 3834666"/>
                      <a:gd name="connsiteY27" fmla="*/ 1228299 h 1332150"/>
                      <a:gd name="connsiteX28" fmla="*/ 2610561 w 3834666"/>
                      <a:gd name="connsiteY28" fmla="*/ 1232350 h 1332150"/>
                      <a:gd name="connsiteX29" fmla="*/ 2934198 w 3834666"/>
                      <a:gd name="connsiteY29" fmla="*/ 1244646 h 1332150"/>
                      <a:gd name="connsiteX30" fmla="*/ 3033784 w 3834666"/>
                      <a:gd name="connsiteY30" fmla="*/ 1224318 h 1332150"/>
                      <a:gd name="connsiteX31" fmla="*/ 3148511 w 3834666"/>
                      <a:gd name="connsiteY31" fmla="*/ 1221006 h 1332150"/>
                      <a:gd name="connsiteX32" fmla="*/ 3351022 w 3834666"/>
                      <a:gd name="connsiteY32" fmla="*/ 1332150 h 1332150"/>
                      <a:gd name="connsiteX33" fmla="*/ 3609833 w 3834666"/>
                      <a:gd name="connsiteY33" fmla="*/ 1136176 h 1332150"/>
                      <a:gd name="connsiteX34" fmla="*/ 3729251 w 3834666"/>
                      <a:gd name="connsiteY34" fmla="*/ 1003110 h 1332150"/>
                      <a:gd name="connsiteX35" fmla="*/ 3603009 w 3834666"/>
                      <a:gd name="connsiteY35" fmla="*/ 948519 h 1332150"/>
                      <a:gd name="connsiteX36" fmla="*/ 3497239 w 3834666"/>
                      <a:gd name="connsiteY36" fmla="*/ 928048 h 1332150"/>
                      <a:gd name="connsiteX37" fmla="*/ 3497239 w 3834666"/>
                      <a:gd name="connsiteY37" fmla="*/ 863221 h 1332150"/>
                      <a:gd name="connsiteX38" fmla="*/ 3650776 w 3834666"/>
                      <a:gd name="connsiteY38" fmla="*/ 668740 h 1332150"/>
                      <a:gd name="connsiteX39" fmla="*/ 3719015 w 3834666"/>
                      <a:gd name="connsiteY39" fmla="*/ 552734 h 1332150"/>
                      <a:gd name="connsiteX40" fmla="*/ 3749722 w 3834666"/>
                      <a:gd name="connsiteY40" fmla="*/ 446964 h 1332150"/>
                      <a:gd name="connsiteX41" fmla="*/ 3798698 w 3834666"/>
                      <a:gd name="connsiteY41" fmla="*/ 355553 h 1332150"/>
                      <a:gd name="connsiteX42" fmla="*/ 3826989 w 3834666"/>
                      <a:gd name="connsiteY42" fmla="*/ 312263 h 1332150"/>
                      <a:gd name="connsiteX43" fmla="*/ 3834666 w 3834666"/>
                      <a:gd name="connsiteY43" fmla="*/ 183534 h 1332150"/>
                      <a:gd name="connsiteX44" fmla="*/ 3708779 w 3834666"/>
                      <a:gd name="connsiteY44" fmla="*/ 126242 h 1332150"/>
                      <a:gd name="connsiteX45" fmla="*/ 3647364 w 3834666"/>
                      <a:gd name="connsiteY45" fmla="*/ 95534 h 1332150"/>
                      <a:gd name="connsiteX46" fmla="*/ 3616657 w 3834666"/>
                      <a:gd name="connsiteY46" fmla="*/ 68239 h 1332150"/>
                      <a:gd name="connsiteX47" fmla="*/ 3688307 w 3834666"/>
                      <a:gd name="connsiteY47" fmla="*/ 40943 h 1332150"/>
                      <a:gd name="connsiteX48" fmla="*/ 3688307 w 3834666"/>
                      <a:gd name="connsiteY48" fmla="*/ 0 h 1332150"/>
                      <a:gd name="connsiteX49" fmla="*/ 3497239 w 3834666"/>
                      <a:gd name="connsiteY49" fmla="*/ 0 h 1332150"/>
                      <a:gd name="connsiteX50" fmla="*/ 3367585 w 3834666"/>
                      <a:gd name="connsiteY50" fmla="*/ 20472 h 1332150"/>
                      <a:gd name="connsiteX51" fmla="*/ 3229828 w 3834666"/>
                      <a:gd name="connsiteY51" fmla="*/ 39450 h 1332150"/>
                      <a:gd name="connsiteX52" fmla="*/ 2899225 w 3834666"/>
                      <a:gd name="connsiteY52" fmla="*/ 151689 h 1332150"/>
                      <a:gd name="connsiteX53" fmla="*/ 2708370 w 3834666"/>
                      <a:gd name="connsiteY53" fmla="*/ 191069 h 1332150"/>
                      <a:gd name="connsiteX54" fmla="*/ 2551705 w 3834666"/>
                      <a:gd name="connsiteY54" fmla="*/ 214170 h 1332150"/>
                      <a:gd name="connsiteX55" fmla="*/ 2367460 w 3834666"/>
                      <a:gd name="connsiteY55" fmla="*/ 239830 h 1332150"/>
                      <a:gd name="connsiteX56" fmla="*/ 2234110 w 3834666"/>
                      <a:gd name="connsiteY56" fmla="*/ 230306 h 1332150"/>
                      <a:gd name="connsiteX57" fmla="*/ 2091235 w 3834666"/>
                      <a:gd name="connsiteY57" fmla="*/ 268407 h 1332150"/>
                      <a:gd name="connsiteX58" fmla="*/ 1953123 w 3834666"/>
                      <a:gd name="connsiteY58" fmla="*/ 311269 h 1332150"/>
                      <a:gd name="connsiteX59" fmla="*/ 1776199 w 3834666"/>
                      <a:gd name="connsiteY59" fmla="*/ 349724 h 1332150"/>
                      <a:gd name="connsiteX60" fmla="*/ 1643560 w 3834666"/>
                      <a:gd name="connsiteY60" fmla="*/ 363657 h 1332150"/>
                      <a:gd name="connsiteX61" fmla="*/ 1486397 w 3834666"/>
                      <a:gd name="connsiteY61" fmla="*/ 301744 h 1332150"/>
                      <a:gd name="connsiteX62" fmla="*/ 1448298 w 3834666"/>
                      <a:gd name="connsiteY62" fmla="*/ 358894 h 1332150"/>
                      <a:gd name="connsiteX63" fmla="*/ 1324472 w 3834666"/>
                      <a:gd name="connsiteY63" fmla="*/ 411282 h 1332150"/>
                      <a:gd name="connsiteX64" fmla="*/ 1291135 w 3834666"/>
                      <a:gd name="connsiteY64" fmla="*/ 339843 h 1332150"/>
                      <a:gd name="connsiteX65" fmla="*/ 1262560 w 3834666"/>
                      <a:gd name="connsiteY65" fmla="*/ 282694 h 1332150"/>
                      <a:gd name="connsiteX66" fmla="*/ 1233985 w 3834666"/>
                      <a:gd name="connsiteY66" fmla="*/ 230306 h 1332150"/>
                      <a:gd name="connsiteX67" fmla="*/ 1157216 w 3834666"/>
                      <a:gd name="connsiteY67" fmla="*/ 166332 h 1332150"/>
                      <a:gd name="connsiteX68" fmla="*/ 1076823 w 3834666"/>
                      <a:gd name="connsiteY68" fmla="*/ 187444 h 1332150"/>
                      <a:gd name="connsiteX69" fmla="*/ 948519 w 3834666"/>
                      <a:gd name="connsiteY69" fmla="*/ 221776 h 1332150"/>
                      <a:gd name="connsiteX70" fmla="*/ 794982 w 3834666"/>
                      <a:gd name="connsiteY70" fmla="*/ 262719 h 1332150"/>
                      <a:gd name="connsiteX71" fmla="*/ 689212 w 3834666"/>
                      <a:gd name="connsiteY71" fmla="*/ 293427 h 1332150"/>
                      <a:gd name="connsiteX72" fmla="*/ 586854 w 3834666"/>
                      <a:gd name="connsiteY72" fmla="*/ 324134 h 1332150"/>
                      <a:gd name="connsiteX0" fmla="*/ 586854 w 3834666"/>
                      <a:gd name="connsiteY0" fmla="*/ 324134 h 1332150"/>
                      <a:gd name="connsiteX1" fmla="*/ 518615 w 3834666"/>
                      <a:gd name="connsiteY1" fmla="*/ 228600 h 1332150"/>
                      <a:gd name="connsiteX2" fmla="*/ 487907 w 3834666"/>
                      <a:gd name="connsiteY2" fmla="*/ 177421 h 1332150"/>
                      <a:gd name="connsiteX3" fmla="*/ 436728 w 3834666"/>
                      <a:gd name="connsiteY3" fmla="*/ 126242 h 1332150"/>
                      <a:gd name="connsiteX4" fmla="*/ 402609 w 3834666"/>
                      <a:gd name="connsiteY4" fmla="*/ 116006 h 1332150"/>
                      <a:gd name="connsiteX5" fmla="*/ 283191 w 3834666"/>
                      <a:gd name="connsiteY5" fmla="*/ 95534 h 1332150"/>
                      <a:gd name="connsiteX6" fmla="*/ 283191 w 3834666"/>
                      <a:gd name="connsiteY6" fmla="*/ 143302 h 1332150"/>
                      <a:gd name="connsiteX7" fmla="*/ 177421 w 3834666"/>
                      <a:gd name="connsiteY7" fmla="*/ 160361 h 1332150"/>
                      <a:gd name="connsiteX8" fmla="*/ 156949 w 3834666"/>
                      <a:gd name="connsiteY8" fmla="*/ 259307 h 1332150"/>
                      <a:gd name="connsiteX9" fmla="*/ 102358 w 3834666"/>
                      <a:gd name="connsiteY9" fmla="*/ 337782 h 1332150"/>
                      <a:gd name="connsiteX10" fmla="*/ 54591 w 3834666"/>
                      <a:gd name="connsiteY10" fmla="*/ 467436 h 1332150"/>
                      <a:gd name="connsiteX11" fmla="*/ 17060 w 3834666"/>
                      <a:gd name="connsiteY11" fmla="*/ 580030 h 1332150"/>
                      <a:gd name="connsiteX12" fmla="*/ 0 w 3834666"/>
                      <a:gd name="connsiteY12" fmla="*/ 696036 h 1332150"/>
                      <a:gd name="connsiteX13" fmla="*/ 0 w 3834666"/>
                      <a:gd name="connsiteY13" fmla="*/ 866633 h 1332150"/>
                      <a:gd name="connsiteX14" fmla="*/ 27295 w 3834666"/>
                      <a:gd name="connsiteY14" fmla="*/ 948519 h 1332150"/>
                      <a:gd name="connsiteX15" fmla="*/ 47767 w 3834666"/>
                      <a:gd name="connsiteY15" fmla="*/ 1033818 h 1332150"/>
                      <a:gd name="connsiteX16" fmla="*/ 274944 w 3834666"/>
                      <a:gd name="connsiteY16" fmla="*/ 988753 h 1332150"/>
                      <a:gd name="connsiteX17" fmla="*/ 415260 w 3834666"/>
                      <a:gd name="connsiteY17" fmla="*/ 1243936 h 1332150"/>
                      <a:gd name="connsiteX18" fmla="*/ 694259 w 3834666"/>
                      <a:gd name="connsiteY18" fmla="*/ 1242942 h 1332150"/>
                      <a:gd name="connsiteX19" fmla="*/ 1007873 w 3834666"/>
                      <a:gd name="connsiteY19" fmla="*/ 1257371 h 1332150"/>
                      <a:gd name="connsiteX20" fmla="*/ 1272086 w 3834666"/>
                      <a:gd name="connsiteY20" fmla="*/ 1254244 h 1332150"/>
                      <a:gd name="connsiteX21" fmla="*/ 1368828 w 3834666"/>
                      <a:gd name="connsiteY21" fmla="*/ 1260924 h 1332150"/>
                      <a:gd name="connsiteX22" fmla="*/ 1443535 w 3834666"/>
                      <a:gd name="connsiteY22" fmla="*/ 1225768 h 1332150"/>
                      <a:gd name="connsiteX23" fmla="*/ 1513480 w 3834666"/>
                      <a:gd name="connsiteY23" fmla="*/ 1186715 h 1332150"/>
                      <a:gd name="connsiteX24" fmla="*/ 1641498 w 3834666"/>
                      <a:gd name="connsiteY24" fmla="*/ 1155653 h 1332150"/>
                      <a:gd name="connsiteX25" fmla="*/ 1686706 w 3834666"/>
                      <a:gd name="connsiteY25" fmla="*/ 1260428 h 1332150"/>
                      <a:gd name="connsiteX26" fmla="*/ 1862919 w 3834666"/>
                      <a:gd name="connsiteY26" fmla="*/ 1221475 h 1332150"/>
                      <a:gd name="connsiteX27" fmla="*/ 2251881 w 3834666"/>
                      <a:gd name="connsiteY27" fmla="*/ 1228299 h 1332150"/>
                      <a:gd name="connsiteX28" fmla="*/ 2610561 w 3834666"/>
                      <a:gd name="connsiteY28" fmla="*/ 1232350 h 1332150"/>
                      <a:gd name="connsiteX29" fmla="*/ 2934198 w 3834666"/>
                      <a:gd name="connsiteY29" fmla="*/ 1244646 h 1332150"/>
                      <a:gd name="connsiteX30" fmla="*/ 3033784 w 3834666"/>
                      <a:gd name="connsiteY30" fmla="*/ 1224318 h 1332150"/>
                      <a:gd name="connsiteX31" fmla="*/ 3148511 w 3834666"/>
                      <a:gd name="connsiteY31" fmla="*/ 1221006 h 1332150"/>
                      <a:gd name="connsiteX32" fmla="*/ 3351022 w 3834666"/>
                      <a:gd name="connsiteY32" fmla="*/ 1332150 h 1332150"/>
                      <a:gd name="connsiteX33" fmla="*/ 3609833 w 3834666"/>
                      <a:gd name="connsiteY33" fmla="*/ 1136176 h 1332150"/>
                      <a:gd name="connsiteX34" fmla="*/ 3729251 w 3834666"/>
                      <a:gd name="connsiteY34" fmla="*/ 1003110 h 1332150"/>
                      <a:gd name="connsiteX35" fmla="*/ 3603009 w 3834666"/>
                      <a:gd name="connsiteY35" fmla="*/ 948519 h 1332150"/>
                      <a:gd name="connsiteX36" fmla="*/ 3497239 w 3834666"/>
                      <a:gd name="connsiteY36" fmla="*/ 928048 h 1332150"/>
                      <a:gd name="connsiteX37" fmla="*/ 3497239 w 3834666"/>
                      <a:gd name="connsiteY37" fmla="*/ 863221 h 1332150"/>
                      <a:gd name="connsiteX38" fmla="*/ 3650776 w 3834666"/>
                      <a:gd name="connsiteY38" fmla="*/ 668740 h 1332150"/>
                      <a:gd name="connsiteX39" fmla="*/ 3719015 w 3834666"/>
                      <a:gd name="connsiteY39" fmla="*/ 552734 h 1332150"/>
                      <a:gd name="connsiteX40" fmla="*/ 3749722 w 3834666"/>
                      <a:gd name="connsiteY40" fmla="*/ 446964 h 1332150"/>
                      <a:gd name="connsiteX41" fmla="*/ 3798698 w 3834666"/>
                      <a:gd name="connsiteY41" fmla="*/ 355553 h 1332150"/>
                      <a:gd name="connsiteX42" fmla="*/ 3607914 w 3834666"/>
                      <a:gd name="connsiteY42" fmla="*/ 402751 h 1332150"/>
                      <a:gd name="connsiteX43" fmla="*/ 3834666 w 3834666"/>
                      <a:gd name="connsiteY43" fmla="*/ 183534 h 1332150"/>
                      <a:gd name="connsiteX44" fmla="*/ 3708779 w 3834666"/>
                      <a:gd name="connsiteY44" fmla="*/ 126242 h 1332150"/>
                      <a:gd name="connsiteX45" fmla="*/ 3647364 w 3834666"/>
                      <a:gd name="connsiteY45" fmla="*/ 95534 h 1332150"/>
                      <a:gd name="connsiteX46" fmla="*/ 3616657 w 3834666"/>
                      <a:gd name="connsiteY46" fmla="*/ 68239 h 1332150"/>
                      <a:gd name="connsiteX47" fmla="*/ 3688307 w 3834666"/>
                      <a:gd name="connsiteY47" fmla="*/ 40943 h 1332150"/>
                      <a:gd name="connsiteX48" fmla="*/ 3688307 w 3834666"/>
                      <a:gd name="connsiteY48" fmla="*/ 0 h 1332150"/>
                      <a:gd name="connsiteX49" fmla="*/ 3497239 w 3834666"/>
                      <a:gd name="connsiteY49" fmla="*/ 0 h 1332150"/>
                      <a:gd name="connsiteX50" fmla="*/ 3367585 w 3834666"/>
                      <a:gd name="connsiteY50" fmla="*/ 20472 h 1332150"/>
                      <a:gd name="connsiteX51" fmla="*/ 3229828 w 3834666"/>
                      <a:gd name="connsiteY51" fmla="*/ 39450 h 1332150"/>
                      <a:gd name="connsiteX52" fmla="*/ 2899225 w 3834666"/>
                      <a:gd name="connsiteY52" fmla="*/ 151689 h 1332150"/>
                      <a:gd name="connsiteX53" fmla="*/ 2708370 w 3834666"/>
                      <a:gd name="connsiteY53" fmla="*/ 191069 h 1332150"/>
                      <a:gd name="connsiteX54" fmla="*/ 2551705 w 3834666"/>
                      <a:gd name="connsiteY54" fmla="*/ 214170 h 1332150"/>
                      <a:gd name="connsiteX55" fmla="*/ 2367460 w 3834666"/>
                      <a:gd name="connsiteY55" fmla="*/ 239830 h 1332150"/>
                      <a:gd name="connsiteX56" fmla="*/ 2234110 w 3834666"/>
                      <a:gd name="connsiteY56" fmla="*/ 230306 h 1332150"/>
                      <a:gd name="connsiteX57" fmla="*/ 2091235 w 3834666"/>
                      <a:gd name="connsiteY57" fmla="*/ 268407 h 1332150"/>
                      <a:gd name="connsiteX58" fmla="*/ 1953123 w 3834666"/>
                      <a:gd name="connsiteY58" fmla="*/ 311269 h 1332150"/>
                      <a:gd name="connsiteX59" fmla="*/ 1776199 w 3834666"/>
                      <a:gd name="connsiteY59" fmla="*/ 349724 h 1332150"/>
                      <a:gd name="connsiteX60" fmla="*/ 1643560 w 3834666"/>
                      <a:gd name="connsiteY60" fmla="*/ 363657 h 1332150"/>
                      <a:gd name="connsiteX61" fmla="*/ 1486397 w 3834666"/>
                      <a:gd name="connsiteY61" fmla="*/ 301744 h 1332150"/>
                      <a:gd name="connsiteX62" fmla="*/ 1448298 w 3834666"/>
                      <a:gd name="connsiteY62" fmla="*/ 358894 h 1332150"/>
                      <a:gd name="connsiteX63" fmla="*/ 1324472 w 3834666"/>
                      <a:gd name="connsiteY63" fmla="*/ 411282 h 1332150"/>
                      <a:gd name="connsiteX64" fmla="*/ 1291135 w 3834666"/>
                      <a:gd name="connsiteY64" fmla="*/ 339843 h 1332150"/>
                      <a:gd name="connsiteX65" fmla="*/ 1262560 w 3834666"/>
                      <a:gd name="connsiteY65" fmla="*/ 282694 h 1332150"/>
                      <a:gd name="connsiteX66" fmla="*/ 1233985 w 3834666"/>
                      <a:gd name="connsiteY66" fmla="*/ 230306 h 1332150"/>
                      <a:gd name="connsiteX67" fmla="*/ 1157216 w 3834666"/>
                      <a:gd name="connsiteY67" fmla="*/ 166332 h 1332150"/>
                      <a:gd name="connsiteX68" fmla="*/ 1076823 w 3834666"/>
                      <a:gd name="connsiteY68" fmla="*/ 187444 h 1332150"/>
                      <a:gd name="connsiteX69" fmla="*/ 948519 w 3834666"/>
                      <a:gd name="connsiteY69" fmla="*/ 221776 h 1332150"/>
                      <a:gd name="connsiteX70" fmla="*/ 794982 w 3834666"/>
                      <a:gd name="connsiteY70" fmla="*/ 262719 h 1332150"/>
                      <a:gd name="connsiteX71" fmla="*/ 689212 w 3834666"/>
                      <a:gd name="connsiteY71" fmla="*/ 293427 h 1332150"/>
                      <a:gd name="connsiteX72" fmla="*/ 586854 w 3834666"/>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708779 w 3798698"/>
                      <a:gd name="connsiteY44" fmla="*/ 126242 h 1332150"/>
                      <a:gd name="connsiteX45" fmla="*/ 3647364 w 3798698"/>
                      <a:gd name="connsiteY45" fmla="*/ 955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647364 w 3798698"/>
                      <a:gd name="connsiteY45" fmla="*/ 955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528301 w 3798698"/>
                      <a:gd name="connsiteY45" fmla="*/ 1717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528301 w 3798698"/>
                      <a:gd name="connsiteY45" fmla="*/ 171734 h 1332150"/>
                      <a:gd name="connsiteX46" fmla="*/ 3564269 w 3798698"/>
                      <a:gd name="connsiteY46" fmla="*/ 63477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98698" h="1332150">
                        <a:moveTo>
                          <a:pt x="586854" y="324134"/>
                        </a:moveTo>
                        <a:lnTo>
                          <a:pt x="518615" y="228600"/>
                        </a:lnTo>
                        <a:lnTo>
                          <a:pt x="487907" y="177421"/>
                        </a:lnTo>
                        <a:lnTo>
                          <a:pt x="436728" y="126242"/>
                        </a:lnTo>
                        <a:lnTo>
                          <a:pt x="402609" y="116006"/>
                        </a:lnTo>
                        <a:lnTo>
                          <a:pt x="283191" y="95534"/>
                        </a:lnTo>
                        <a:lnTo>
                          <a:pt x="283191" y="143302"/>
                        </a:lnTo>
                        <a:lnTo>
                          <a:pt x="177421" y="160361"/>
                        </a:lnTo>
                        <a:lnTo>
                          <a:pt x="156949" y="259307"/>
                        </a:lnTo>
                        <a:lnTo>
                          <a:pt x="102358" y="337782"/>
                        </a:lnTo>
                        <a:lnTo>
                          <a:pt x="54591" y="467436"/>
                        </a:lnTo>
                        <a:lnTo>
                          <a:pt x="17060" y="580030"/>
                        </a:lnTo>
                        <a:lnTo>
                          <a:pt x="0" y="696036"/>
                        </a:lnTo>
                        <a:lnTo>
                          <a:pt x="0" y="866633"/>
                        </a:lnTo>
                        <a:lnTo>
                          <a:pt x="27295" y="948519"/>
                        </a:lnTo>
                        <a:lnTo>
                          <a:pt x="47767" y="1033818"/>
                        </a:lnTo>
                        <a:lnTo>
                          <a:pt x="274944" y="988753"/>
                        </a:lnTo>
                        <a:cubicBezTo>
                          <a:pt x="309017" y="1056352"/>
                          <a:pt x="352613" y="1152524"/>
                          <a:pt x="415260" y="1243936"/>
                        </a:cubicBezTo>
                        <a:lnTo>
                          <a:pt x="694259" y="1242942"/>
                        </a:lnTo>
                        <a:lnTo>
                          <a:pt x="1007873" y="1257371"/>
                        </a:lnTo>
                        <a:cubicBezTo>
                          <a:pt x="1108146" y="1245761"/>
                          <a:pt x="1211927" y="1253652"/>
                          <a:pt x="1272086" y="1254244"/>
                        </a:cubicBezTo>
                        <a:cubicBezTo>
                          <a:pt x="1332245" y="1254836"/>
                          <a:pt x="1340253" y="1265670"/>
                          <a:pt x="1368828" y="1260924"/>
                        </a:cubicBezTo>
                        <a:cubicBezTo>
                          <a:pt x="1397403" y="1256178"/>
                          <a:pt x="1419426" y="1238136"/>
                          <a:pt x="1443535" y="1225768"/>
                        </a:cubicBezTo>
                        <a:cubicBezTo>
                          <a:pt x="1467644" y="1213400"/>
                          <a:pt x="1478899" y="1195226"/>
                          <a:pt x="1513480" y="1186715"/>
                        </a:cubicBezTo>
                        <a:lnTo>
                          <a:pt x="1641498" y="1155653"/>
                        </a:lnTo>
                        <a:lnTo>
                          <a:pt x="1686706" y="1260428"/>
                        </a:lnTo>
                        <a:lnTo>
                          <a:pt x="1862919" y="1221475"/>
                        </a:lnTo>
                        <a:lnTo>
                          <a:pt x="2251881" y="1228299"/>
                        </a:lnTo>
                        <a:lnTo>
                          <a:pt x="2610561" y="1232350"/>
                        </a:lnTo>
                        <a:lnTo>
                          <a:pt x="2934198" y="1244646"/>
                        </a:lnTo>
                        <a:lnTo>
                          <a:pt x="3033784" y="1224318"/>
                        </a:lnTo>
                        <a:lnTo>
                          <a:pt x="3148511" y="1221006"/>
                        </a:lnTo>
                        <a:lnTo>
                          <a:pt x="3351022" y="1332150"/>
                        </a:lnTo>
                        <a:lnTo>
                          <a:pt x="3609833" y="1136176"/>
                        </a:lnTo>
                        <a:lnTo>
                          <a:pt x="3729251" y="1003110"/>
                        </a:lnTo>
                        <a:lnTo>
                          <a:pt x="3603009" y="948519"/>
                        </a:lnTo>
                        <a:lnTo>
                          <a:pt x="3497239" y="928048"/>
                        </a:lnTo>
                        <a:lnTo>
                          <a:pt x="3497239" y="863221"/>
                        </a:lnTo>
                        <a:lnTo>
                          <a:pt x="3650776" y="668740"/>
                        </a:lnTo>
                        <a:lnTo>
                          <a:pt x="3719015" y="552734"/>
                        </a:lnTo>
                        <a:lnTo>
                          <a:pt x="3749722" y="446964"/>
                        </a:lnTo>
                        <a:lnTo>
                          <a:pt x="3798698" y="355553"/>
                        </a:lnTo>
                        <a:lnTo>
                          <a:pt x="3607914" y="402751"/>
                        </a:lnTo>
                        <a:lnTo>
                          <a:pt x="3448903" y="393084"/>
                        </a:lnTo>
                        <a:lnTo>
                          <a:pt x="3499229" y="273880"/>
                        </a:lnTo>
                        <a:lnTo>
                          <a:pt x="3528301" y="171734"/>
                        </a:lnTo>
                        <a:lnTo>
                          <a:pt x="3564269" y="63477"/>
                        </a:lnTo>
                        <a:lnTo>
                          <a:pt x="3688307" y="40943"/>
                        </a:lnTo>
                        <a:lnTo>
                          <a:pt x="3688307" y="0"/>
                        </a:lnTo>
                        <a:lnTo>
                          <a:pt x="3497239" y="0"/>
                        </a:lnTo>
                        <a:lnTo>
                          <a:pt x="3367585" y="20472"/>
                        </a:lnTo>
                        <a:lnTo>
                          <a:pt x="3229828" y="39450"/>
                        </a:lnTo>
                        <a:lnTo>
                          <a:pt x="2899225" y="151689"/>
                        </a:lnTo>
                        <a:lnTo>
                          <a:pt x="2708370" y="191069"/>
                        </a:lnTo>
                        <a:lnTo>
                          <a:pt x="2551705" y="214170"/>
                        </a:lnTo>
                        <a:lnTo>
                          <a:pt x="2367460" y="239830"/>
                        </a:lnTo>
                        <a:lnTo>
                          <a:pt x="2234110" y="230306"/>
                        </a:lnTo>
                        <a:lnTo>
                          <a:pt x="2091235" y="268407"/>
                        </a:lnTo>
                        <a:lnTo>
                          <a:pt x="1953123" y="311269"/>
                        </a:lnTo>
                        <a:lnTo>
                          <a:pt x="1776199" y="349724"/>
                        </a:lnTo>
                        <a:lnTo>
                          <a:pt x="1643560" y="363657"/>
                        </a:lnTo>
                        <a:lnTo>
                          <a:pt x="1486397" y="301744"/>
                        </a:lnTo>
                        <a:lnTo>
                          <a:pt x="1448298" y="358894"/>
                        </a:lnTo>
                        <a:lnTo>
                          <a:pt x="1324472" y="411282"/>
                        </a:lnTo>
                        <a:lnTo>
                          <a:pt x="1291135" y="339843"/>
                        </a:lnTo>
                        <a:lnTo>
                          <a:pt x="1262560" y="282694"/>
                        </a:lnTo>
                        <a:lnTo>
                          <a:pt x="1233985" y="230306"/>
                        </a:lnTo>
                        <a:lnTo>
                          <a:pt x="1157216" y="166332"/>
                        </a:lnTo>
                        <a:lnTo>
                          <a:pt x="1076823" y="187444"/>
                        </a:lnTo>
                        <a:lnTo>
                          <a:pt x="948519" y="221776"/>
                        </a:lnTo>
                        <a:lnTo>
                          <a:pt x="794982" y="262719"/>
                        </a:lnTo>
                        <a:lnTo>
                          <a:pt x="689212" y="293427"/>
                        </a:lnTo>
                        <a:lnTo>
                          <a:pt x="586854" y="324134"/>
                        </a:lnTo>
                        <a:close/>
                      </a:path>
                    </a:pathLst>
                  </a:custGeom>
                  <a:solidFill>
                    <a:srgbClr val="FF6600">
                      <a:alpha val="40000"/>
                    </a:srgbClr>
                  </a:solidFill>
                  <a:ln w="12700" cap="flat" cmpd="sng" algn="ctr">
                    <a:solidFill>
                      <a:srgbClr val="FF6600"/>
                    </a:solidFill>
                    <a:prstDash val="sysDash"/>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sp>
                <p:nvSpPr>
                  <p:cNvPr id="284" name="フリーフォーム 283"/>
                  <p:cNvSpPr/>
                  <p:nvPr/>
                </p:nvSpPr>
                <p:spPr>
                  <a:xfrm>
                    <a:off x="5309111" y="4874797"/>
                    <a:ext cx="3796872" cy="1331510"/>
                  </a:xfrm>
                  <a:custGeom>
                    <a:avLst/>
                    <a:gdLst>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255895 w 3749722"/>
                      <a:gd name="connsiteY16" fmla="*/ 1026994 h 1422779"/>
                      <a:gd name="connsiteX17" fmla="*/ 310486 w 3749722"/>
                      <a:gd name="connsiteY17" fmla="*/ 1044054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98732 w 3749722"/>
                      <a:gd name="connsiteY16" fmla="*/ 1231782 h 1422779"/>
                      <a:gd name="connsiteX17" fmla="*/ 310486 w 3749722"/>
                      <a:gd name="connsiteY17" fmla="*/ 1044054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98732 w 3749722"/>
                      <a:gd name="connsiteY16" fmla="*/ 1231782 h 1422779"/>
                      <a:gd name="connsiteX17" fmla="*/ 248573 w 3749722"/>
                      <a:gd name="connsiteY17" fmla="*/ 1410766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774510 w 3749722"/>
                      <a:gd name="connsiteY19" fmla="*/ 1214651 h 1505021"/>
                      <a:gd name="connsiteX20" fmla="*/ 1125940 w 3749722"/>
                      <a:gd name="connsiteY20" fmla="*/ 1265830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125940 w 3749722"/>
                      <a:gd name="connsiteY20" fmla="*/ 1265830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327743 w 3749722"/>
                      <a:gd name="connsiteY21" fmla="*/ 1424982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327743 w 3749722"/>
                      <a:gd name="connsiteY21" fmla="*/ 1424982 h 1505021"/>
                      <a:gd name="connsiteX22" fmla="*/ 1498623 w 3749722"/>
                      <a:gd name="connsiteY22" fmla="*/ 1374870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674660 w 3834666"/>
                      <a:gd name="connsiteY43" fmla="*/ 307074 h 1505021"/>
                      <a:gd name="connsiteX44" fmla="*/ 3650776 w 3834666"/>
                      <a:gd name="connsiteY44" fmla="*/ 269543 h 1505021"/>
                      <a:gd name="connsiteX45" fmla="*/ 3834666 w 3834666"/>
                      <a:gd name="connsiteY45" fmla="*/ 231301 h 1505021"/>
                      <a:gd name="connsiteX46" fmla="*/ 3708779 w 3834666"/>
                      <a:gd name="connsiteY46" fmla="*/ 174009 h 1505021"/>
                      <a:gd name="connsiteX47" fmla="*/ 3647364 w 3834666"/>
                      <a:gd name="connsiteY47" fmla="*/ 143301 h 1505021"/>
                      <a:gd name="connsiteX48" fmla="*/ 3616657 w 3834666"/>
                      <a:gd name="connsiteY48" fmla="*/ 116006 h 1505021"/>
                      <a:gd name="connsiteX49" fmla="*/ 3688307 w 3834666"/>
                      <a:gd name="connsiteY49" fmla="*/ 88710 h 1505021"/>
                      <a:gd name="connsiteX50" fmla="*/ 3688307 w 3834666"/>
                      <a:gd name="connsiteY50" fmla="*/ 47767 h 1505021"/>
                      <a:gd name="connsiteX51" fmla="*/ 3497239 w 3834666"/>
                      <a:gd name="connsiteY51" fmla="*/ 47767 h 1505021"/>
                      <a:gd name="connsiteX52" fmla="*/ 3367585 w 3834666"/>
                      <a:gd name="connsiteY52" fmla="*/ 68239 h 1505021"/>
                      <a:gd name="connsiteX53" fmla="*/ 3258403 w 3834666"/>
                      <a:gd name="connsiteY53" fmla="*/ 44355 h 1505021"/>
                      <a:gd name="connsiteX54" fmla="*/ 2818263 w 3834666"/>
                      <a:gd name="connsiteY54" fmla="*/ 37531 h 1505021"/>
                      <a:gd name="connsiteX55" fmla="*/ 2470245 w 3834666"/>
                      <a:gd name="connsiteY55" fmla="*/ 10236 h 1505021"/>
                      <a:gd name="connsiteX56" fmla="*/ 2180230 w 3834666"/>
                      <a:gd name="connsiteY56" fmla="*/ 0 h 1505021"/>
                      <a:gd name="connsiteX57" fmla="*/ 1757149 w 3834666"/>
                      <a:gd name="connsiteY57" fmla="*/ 54591 h 1505021"/>
                      <a:gd name="connsiteX58" fmla="*/ 1347716 w 3834666"/>
                      <a:gd name="connsiteY58" fmla="*/ 156949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674660 w 3834666"/>
                      <a:gd name="connsiteY43" fmla="*/ 307074 h 1505021"/>
                      <a:gd name="connsiteX44" fmla="*/ 3826989 w 3834666"/>
                      <a:gd name="connsiteY44" fmla="*/ 360030 h 1505021"/>
                      <a:gd name="connsiteX45" fmla="*/ 3834666 w 3834666"/>
                      <a:gd name="connsiteY45" fmla="*/ 231301 h 1505021"/>
                      <a:gd name="connsiteX46" fmla="*/ 3708779 w 3834666"/>
                      <a:gd name="connsiteY46" fmla="*/ 174009 h 1505021"/>
                      <a:gd name="connsiteX47" fmla="*/ 3647364 w 3834666"/>
                      <a:gd name="connsiteY47" fmla="*/ 143301 h 1505021"/>
                      <a:gd name="connsiteX48" fmla="*/ 3616657 w 3834666"/>
                      <a:gd name="connsiteY48" fmla="*/ 116006 h 1505021"/>
                      <a:gd name="connsiteX49" fmla="*/ 3688307 w 3834666"/>
                      <a:gd name="connsiteY49" fmla="*/ 88710 h 1505021"/>
                      <a:gd name="connsiteX50" fmla="*/ 3688307 w 3834666"/>
                      <a:gd name="connsiteY50" fmla="*/ 47767 h 1505021"/>
                      <a:gd name="connsiteX51" fmla="*/ 3497239 w 3834666"/>
                      <a:gd name="connsiteY51" fmla="*/ 47767 h 1505021"/>
                      <a:gd name="connsiteX52" fmla="*/ 3367585 w 3834666"/>
                      <a:gd name="connsiteY52" fmla="*/ 68239 h 1505021"/>
                      <a:gd name="connsiteX53" fmla="*/ 3258403 w 3834666"/>
                      <a:gd name="connsiteY53" fmla="*/ 44355 h 1505021"/>
                      <a:gd name="connsiteX54" fmla="*/ 2818263 w 3834666"/>
                      <a:gd name="connsiteY54" fmla="*/ 37531 h 1505021"/>
                      <a:gd name="connsiteX55" fmla="*/ 2470245 w 3834666"/>
                      <a:gd name="connsiteY55" fmla="*/ 10236 h 1505021"/>
                      <a:gd name="connsiteX56" fmla="*/ 2180230 w 3834666"/>
                      <a:gd name="connsiteY56" fmla="*/ 0 h 1505021"/>
                      <a:gd name="connsiteX57" fmla="*/ 1757149 w 3834666"/>
                      <a:gd name="connsiteY57" fmla="*/ 54591 h 1505021"/>
                      <a:gd name="connsiteX58" fmla="*/ 1347716 w 3834666"/>
                      <a:gd name="connsiteY58" fmla="*/ 156949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826989 w 3834666"/>
                      <a:gd name="connsiteY43" fmla="*/ 360030 h 1505021"/>
                      <a:gd name="connsiteX44" fmla="*/ 3834666 w 3834666"/>
                      <a:gd name="connsiteY44" fmla="*/ 231301 h 1505021"/>
                      <a:gd name="connsiteX45" fmla="*/ 3708779 w 3834666"/>
                      <a:gd name="connsiteY45" fmla="*/ 174009 h 1505021"/>
                      <a:gd name="connsiteX46" fmla="*/ 3647364 w 3834666"/>
                      <a:gd name="connsiteY46" fmla="*/ 143301 h 1505021"/>
                      <a:gd name="connsiteX47" fmla="*/ 3616657 w 3834666"/>
                      <a:gd name="connsiteY47" fmla="*/ 116006 h 1505021"/>
                      <a:gd name="connsiteX48" fmla="*/ 3688307 w 3834666"/>
                      <a:gd name="connsiteY48" fmla="*/ 88710 h 1505021"/>
                      <a:gd name="connsiteX49" fmla="*/ 3688307 w 3834666"/>
                      <a:gd name="connsiteY49" fmla="*/ 47767 h 1505021"/>
                      <a:gd name="connsiteX50" fmla="*/ 3497239 w 3834666"/>
                      <a:gd name="connsiteY50" fmla="*/ 47767 h 1505021"/>
                      <a:gd name="connsiteX51" fmla="*/ 3367585 w 3834666"/>
                      <a:gd name="connsiteY51" fmla="*/ 68239 h 1505021"/>
                      <a:gd name="connsiteX52" fmla="*/ 3258403 w 3834666"/>
                      <a:gd name="connsiteY52" fmla="*/ 44355 h 1505021"/>
                      <a:gd name="connsiteX53" fmla="*/ 2818263 w 3834666"/>
                      <a:gd name="connsiteY53" fmla="*/ 37531 h 1505021"/>
                      <a:gd name="connsiteX54" fmla="*/ 2470245 w 3834666"/>
                      <a:gd name="connsiteY54" fmla="*/ 10236 h 1505021"/>
                      <a:gd name="connsiteX55" fmla="*/ 2180230 w 3834666"/>
                      <a:gd name="connsiteY55" fmla="*/ 0 h 1505021"/>
                      <a:gd name="connsiteX56" fmla="*/ 1757149 w 3834666"/>
                      <a:gd name="connsiteY56" fmla="*/ 54591 h 1505021"/>
                      <a:gd name="connsiteX57" fmla="*/ 1347716 w 3834666"/>
                      <a:gd name="connsiteY57" fmla="*/ 156949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826989 w 3834666"/>
                      <a:gd name="connsiteY42" fmla="*/ 360030 h 1505021"/>
                      <a:gd name="connsiteX43" fmla="*/ 3834666 w 3834666"/>
                      <a:gd name="connsiteY43" fmla="*/ 231301 h 1505021"/>
                      <a:gd name="connsiteX44" fmla="*/ 3708779 w 3834666"/>
                      <a:gd name="connsiteY44" fmla="*/ 174009 h 1505021"/>
                      <a:gd name="connsiteX45" fmla="*/ 3647364 w 3834666"/>
                      <a:gd name="connsiteY45" fmla="*/ 143301 h 1505021"/>
                      <a:gd name="connsiteX46" fmla="*/ 3616657 w 3834666"/>
                      <a:gd name="connsiteY46" fmla="*/ 116006 h 1505021"/>
                      <a:gd name="connsiteX47" fmla="*/ 3688307 w 3834666"/>
                      <a:gd name="connsiteY47" fmla="*/ 88710 h 1505021"/>
                      <a:gd name="connsiteX48" fmla="*/ 3688307 w 3834666"/>
                      <a:gd name="connsiteY48" fmla="*/ 47767 h 1505021"/>
                      <a:gd name="connsiteX49" fmla="*/ 3497239 w 3834666"/>
                      <a:gd name="connsiteY49" fmla="*/ 47767 h 1505021"/>
                      <a:gd name="connsiteX50" fmla="*/ 3367585 w 3834666"/>
                      <a:gd name="connsiteY50" fmla="*/ 68239 h 1505021"/>
                      <a:gd name="connsiteX51" fmla="*/ 3258403 w 3834666"/>
                      <a:gd name="connsiteY51" fmla="*/ 44355 h 1505021"/>
                      <a:gd name="connsiteX52" fmla="*/ 2818263 w 3834666"/>
                      <a:gd name="connsiteY52" fmla="*/ 37531 h 1505021"/>
                      <a:gd name="connsiteX53" fmla="*/ 2470245 w 3834666"/>
                      <a:gd name="connsiteY53" fmla="*/ 10236 h 1505021"/>
                      <a:gd name="connsiteX54" fmla="*/ 2180230 w 3834666"/>
                      <a:gd name="connsiteY54" fmla="*/ 0 h 1505021"/>
                      <a:gd name="connsiteX55" fmla="*/ 1757149 w 3834666"/>
                      <a:gd name="connsiteY55" fmla="*/ 54591 h 1505021"/>
                      <a:gd name="connsiteX56" fmla="*/ 1347716 w 3834666"/>
                      <a:gd name="connsiteY56" fmla="*/ 156949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826989 w 3834666"/>
                      <a:gd name="connsiteY42" fmla="*/ 360030 h 1505021"/>
                      <a:gd name="connsiteX43" fmla="*/ 3834666 w 3834666"/>
                      <a:gd name="connsiteY43" fmla="*/ 231301 h 1505021"/>
                      <a:gd name="connsiteX44" fmla="*/ 3708779 w 3834666"/>
                      <a:gd name="connsiteY44" fmla="*/ 174009 h 1505021"/>
                      <a:gd name="connsiteX45" fmla="*/ 3647364 w 3834666"/>
                      <a:gd name="connsiteY45" fmla="*/ 143301 h 1505021"/>
                      <a:gd name="connsiteX46" fmla="*/ 3616657 w 3834666"/>
                      <a:gd name="connsiteY46" fmla="*/ 116006 h 1505021"/>
                      <a:gd name="connsiteX47" fmla="*/ 3688307 w 3834666"/>
                      <a:gd name="connsiteY47" fmla="*/ 88710 h 1505021"/>
                      <a:gd name="connsiteX48" fmla="*/ 3688307 w 3834666"/>
                      <a:gd name="connsiteY48" fmla="*/ 47767 h 1505021"/>
                      <a:gd name="connsiteX49" fmla="*/ 3497239 w 3834666"/>
                      <a:gd name="connsiteY49" fmla="*/ 47767 h 1505021"/>
                      <a:gd name="connsiteX50" fmla="*/ 3367585 w 3834666"/>
                      <a:gd name="connsiteY50" fmla="*/ 68239 h 1505021"/>
                      <a:gd name="connsiteX51" fmla="*/ 3258403 w 3834666"/>
                      <a:gd name="connsiteY51" fmla="*/ 44355 h 1505021"/>
                      <a:gd name="connsiteX52" fmla="*/ 2818263 w 3834666"/>
                      <a:gd name="connsiteY52" fmla="*/ 37531 h 1505021"/>
                      <a:gd name="connsiteX53" fmla="*/ 2470245 w 3834666"/>
                      <a:gd name="connsiteY53" fmla="*/ 10236 h 1505021"/>
                      <a:gd name="connsiteX54" fmla="*/ 2180230 w 3834666"/>
                      <a:gd name="connsiteY54" fmla="*/ 0 h 1505021"/>
                      <a:gd name="connsiteX55" fmla="*/ 1757149 w 3834666"/>
                      <a:gd name="connsiteY55" fmla="*/ 54591 h 1505021"/>
                      <a:gd name="connsiteX56" fmla="*/ 1347716 w 3834666"/>
                      <a:gd name="connsiteY56" fmla="*/ 156949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551830 w 3834666"/>
                      <a:gd name="connsiteY40" fmla="*/ 457200 h 1505021"/>
                      <a:gd name="connsiteX41" fmla="*/ 3826989 w 3834666"/>
                      <a:gd name="connsiteY41" fmla="*/ 360030 h 1505021"/>
                      <a:gd name="connsiteX42" fmla="*/ 3834666 w 3834666"/>
                      <a:gd name="connsiteY42" fmla="*/ 231301 h 1505021"/>
                      <a:gd name="connsiteX43" fmla="*/ 3708779 w 3834666"/>
                      <a:gd name="connsiteY43" fmla="*/ 174009 h 1505021"/>
                      <a:gd name="connsiteX44" fmla="*/ 3647364 w 3834666"/>
                      <a:gd name="connsiteY44" fmla="*/ 143301 h 1505021"/>
                      <a:gd name="connsiteX45" fmla="*/ 3616657 w 3834666"/>
                      <a:gd name="connsiteY45" fmla="*/ 116006 h 1505021"/>
                      <a:gd name="connsiteX46" fmla="*/ 3688307 w 3834666"/>
                      <a:gd name="connsiteY46" fmla="*/ 88710 h 1505021"/>
                      <a:gd name="connsiteX47" fmla="*/ 3688307 w 3834666"/>
                      <a:gd name="connsiteY47" fmla="*/ 47767 h 1505021"/>
                      <a:gd name="connsiteX48" fmla="*/ 3497239 w 3834666"/>
                      <a:gd name="connsiteY48" fmla="*/ 47767 h 1505021"/>
                      <a:gd name="connsiteX49" fmla="*/ 3367585 w 3834666"/>
                      <a:gd name="connsiteY49" fmla="*/ 68239 h 1505021"/>
                      <a:gd name="connsiteX50" fmla="*/ 3258403 w 3834666"/>
                      <a:gd name="connsiteY50" fmla="*/ 44355 h 1505021"/>
                      <a:gd name="connsiteX51" fmla="*/ 2818263 w 3834666"/>
                      <a:gd name="connsiteY51" fmla="*/ 37531 h 1505021"/>
                      <a:gd name="connsiteX52" fmla="*/ 2470245 w 3834666"/>
                      <a:gd name="connsiteY52" fmla="*/ 10236 h 1505021"/>
                      <a:gd name="connsiteX53" fmla="*/ 2180230 w 3834666"/>
                      <a:gd name="connsiteY53" fmla="*/ 0 h 1505021"/>
                      <a:gd name="connsiteX54" fmla="*/ 1757149 w 3834666"/>
                      <a:gd name="connsiteY54" fmla="*/ 54591 h 1505021"/>
                      <a:gd name="connsiteX55" fmla="*/ 1347716 w 3834666"/>
                      <a:gd name="connsiteY55" fmla="*/ 156949 h 1505021"/>
                      <a:gd name="connsiteX56" fmla="*/ 948519 w 3834666"/>
                      <a:gd name="connsiteY56" fmla="*/ 269543 h 1505021"/>
                      <a:gd name="connsiteX57" fmla="*/ 794982 w 3834666"/>
                      <a:gd name="connsiteY57" fmla="*/ 310486 h 1505021"/>
                      <a:gd name="connsiteX58" fmla="*/ 689212 w 3834666"/>
                      <a:gd name="connsiteY58" fmla="*/ 341194 h 1505021"/>
                      <a:gd name="connsiteX59" fmla="*/ 586854 w 3834666"/>
                      <a:gd name="connsiteY5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47716 w 3834666"/>
                      <a:gd name="connsiteY54" fmla="*/ 15694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724648 w 3834666"/>
                      <a:gd name="connsiteY27" fmla="*/ 1497201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724648 w 3834666"/>
                      <a:gd name="connsiteY27" fmla="*/ 1497201 h 1505021"/>
                      <a:gd name="connsiteX28" fmla="*/ 3081409 w 3834666"/>
                      <a:gd name="connsiteY28" fmla="*/ 1495922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34261 w 3834666"/>
                      <a:gd name="connsiteY26" fmla="*/ 1470617 h 1505021"/>
                      <a:gd name="connsiteX27" fmla="*/ 2724648 w 3834666"/>
                      <a:gd name="connsiteY27" fmla="*/ 1497201 h 1505021"/>
                      <a:gd name="connsiteX28" fmla="*/ 3081409 w 3834666"/>
                      <a:gd name="connsiteY28" fmla="*/ 1495922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47716 w 3834666"/>
                      <a:gd name="connsiteY54" fmla="*/ 15694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157216 w 3834666"/>
                      <a:gd name="connsiteY54" fmla="*/ 21409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157216 w 3834666"/>
                      <a:gd name="connsiteY54" fmla="*/ 214099 h 1505021"/>
                      <a:gd name="connsiteX55" fmla="*/ 1376860 w 3834666"/>
                      <a:gd name="connsiteY55" fmla="*/ 154248 h 1505021"/>
                      <a:gd name="connsiteX56" fmla="*/ 948519 w 3834666"/>
                      <a:gd name="connsiteY56" fmla="*/ 269543 h 1505021"/>
                      <a:gd name="connsiteX57" fmla="*/ 794982 w 3834666"/>
                      <a:gd name="connsiteY57" fmla="*/ 310486 h 1505021"/>
                      <a:gd name="connsiteX58" fmla="*/ 689212 w 3834666"/>
                      <a:gd name="connsiteY58" fmla="*/ 341194 h 1505021"/>
                      <a:gd name="connsiteX59" fmla="*/ 586854 w 3834666"/>
                      <a:gd name="connsiteY5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86398 w 3834666"/>
                      <a:gd name="connsiteY54" fmla="*/ 130436 h 1505021"/>
                      <a:gd name="connsiteX55" fmla="*/ 1157216 w 3834666"/>
                      <a:gd name="connsiteY55" fmla="*/ 214099 h 1505021"/>
                      <a:gd name="connsiteX56" fmla="*/ 1376860 w 3834666"/>
                      <a:gd name="connsiteY56" fmla="*/ 154248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376860 w 3834666"/>
                      <a:gd name="connsiteY57" fmla="*/ 154248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195885 w 3834666"/>
                      <a:gd name="connsiteY57" fmla="*/ 278073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091110 w 3834666"/>
                      <a:gd name="connsiteY57" fmla="*/ 4257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233985 w 3834666"/>
                      <a:gd name="connsiteY55" fmla="*/ 278073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262560 w 3834666"/>
                      <a:gd name="connsiteY54" fmla="*/ 330461 h 1505021"/>
                      <a:gd name="connsiteX55" fmla="*/ 1233985 w 3834666"/>
                      <a:gd name="connsiteY55" fmla="*/ 278073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757860 w 3834666"/>
                      <a:gd name="connsiteY54" fmla="*/ 58998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76873 w 3834666"/>
                      <a:gd name="connsiteY54" fmla="*/ 482860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291135 w 3834666"/>
                      <a:gd name="connsiteY54" fmla="*/ 387610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748335 w 3834666"/>
                      <a:gd name="connsiteY54" fmla="*/ 63761 h 1505021"/>
                      <a:gd name="connsiteX55" fmla="*/ 1291135 w 3834666"/>
                      <a:gd name="connsiteY55" fmla="*/ 387610 h 1505021"/>
                      <a:gd name="connsiteX56" fmla="*/ 1262560 w 3834666"/>
                      <a:gd name="connsiteY56" fmla="*/ 330461 h 1505021"/>
                      <a:gd name="connsiteX57" fmla="*/ 1233985 w 3834666"/>
                      <a:gd name="connsiteY57" fmla="*/ 278073 h 1505021"/>
                      <a:gd name="connsiteX58" fmla="*/ 1157216 w 3834666"/>
                      <a:gd name="connsiteY58" fmla="*/ 214099 h 1505021"/>
                      <a:gd name="connsiteX59" fmla="*/ 1076823 w 3834666"/>
                      <a:gd name="connsiteY59" fmla="*/ 235211 h 1505021"/>
                      <a:gd name="connsiteX60" fmla="*/ 948519 w 3834666"/>
                      <a:gd name="connsiteY60" fmla="*/ 269543 h 1505021"/>
                      <a:gd name="connsiteX61" fmla="*/ 794982 w 3834666"/>
                      <a:gd name="connsiteY61" fmla="*/ 310486 h 1505021"/>
                      <a:gd name="connsiteX62" fmla="*/ 689212 w 3834666"/>
                      <a:gd name="connsiteY62" fmla="*/ 341194 h 1505021"/>
                      <a:gd name="connsiteX63" fmla="*/ 586854 w 3834666"/>
                      <a:gd name="connsiteY63"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24472 w 3834666"/>
                      <a:gd name="connsiteY54" fmla="*/ 459049 h 1505021"/>
                      <a:gd name="connsiteX55" fmla="*/ 1291135 w 3834666"/>
                      <a:gd name="connsiteY55" fmla="*/ 387610 h 1505021"/>
                      <a:gd name="connsiteX56" fmla="*/ 1262560 w 3834666"/>
                      <a:gd name="connsiteY56" fmla="*/ 330461 h 1505021"/>
                      <a:gd name="connsiteX57" fmla="*/ 1233985 w 3834666"/>
                      <a:gd name="connsiteY57" fmla="*/ 278073 h 1505021"/>
                      <a:gd name="connsiteX58" fmla="*/ 1157216 w 3834666"/>
                      <a:gd name="connsiteY58" fmla="*/ 214099 h 1505021"/>
                      <a:gd name="connsiteX59" fmla="*/ 1076823 w 3834666"/>
                      <a:gd name="connsiteY59" fmla="*/ 235211 h 1505021"/>
                      <a:gd name="connsiteX60" fmla="*/ 948519 w 3834666"/>
                      <a:gd name="connsiteY60" fmla="*/ 269543 h 1505021"/>
                      <a:gd name="connsiteX61" fmla="*/ 794982 w 3834666"/>
                      <a:gd name="connsiteY61" fmla="*/ 310486 h 1505021"/>
                      <a:gd name="connsiteX62" fmla="*/ 689212 w 3834666"/>
                      <a:gd name="connsiteY62" fmla="*/ 341194 h 1505021"/>
                      <a:gd name="connsiteX63" fmla="*/ 586854 w 3834666"/>
                      <a:gd name="connsiteY63"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29273 w 3834666"/>
                      <a:gd name="connsiteY54" fmla="*/ 182823 h 1505021"/>
                      <a:gd name="connsiteX55" fmla="*/ 1324472 w 3834666"/>
                      <a:gd name="connsiteY55" fmla="*/ 459049 h 1505021"/>
                      <a:gd name="connsiteX56" fmla="*/ 1291135 w 3834666"/>
                      <a:gd name="connsiteY56" fmla="*/ 387610 h 1505021"/>
                      <a:gd name="connsiteX57" fmla="*/ 1262560 w 3834666"/>
                      <a:gd name="connsiteY57" fmla="*/ 330461 h 1505021"/>
                      <a:gd name="connsiteX58" fmla="*/ 1233985 w 3834666"/>
                      <a:gd name="connsiteY58" fmla="*/ 278073 h 1505021"/>
                      <a:gd name="connsiteX59" fmla="*/ 1157216 w 3834666"/>
                      <a:gd name="connsiteY59" fmla="*/ 214099 h 1505021"/>
                      <a:gd name="connsiteX60" fmla="*/ 1076823 w 3834666"/>
                      <a:gd name="connsiteY60" fmla="*/ 235211 h 1505021"/>
                      <a:gd name="connsiteX61" fmla="*/ 948519 w 3834666"/>
                      <a:gd name="connsiteY61" fmla="*/ 269543 h 1505021"/>
                      <a:gd name="connsiteX62" fmla="*/ 794982 w 3834666"/>
                      <a:gd name="connsiteY62" fmla="*/ 310486 h 1505021"/>
                      <a:gd name="connsiteX63" fmla="*/ 689212 w 3834666"/>
                      <a:gd name="connsiteY63" fmla="*/ 341194 h 1505021"/>
                      <a:gd name="connsiteX64" fmla="*/ 586854 w 3834666"/>
                      <a:gd name="connsiteY64"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48298 w 3834666"/>
                      <a:gd name="connsiteY54" fmla="*/ 406661 h 1505021"/>
                      <a:gd name="connsiteX55" fmla="*/ 1324472 w 3834666"/>
                      <a:gd name="connsiteY55" fmla="*/ 459049 h 1505021"/>
                      <a:gd name="connsiteX56" fmla="*/ 1291135 w 3834666"/>
                      <a:gd name="connsiteY56" fmla="*/ 387610 h 1505021"/>
                      <a:gd name="connsiteX57" fmla="*/ 1262560 w 3834666"/>
                      <a:gd name="connsiteY57" fmla="*/ 330461 h 1505021"/>
                      <a:gd name="connsiteX58" fmla="*/ 1233985 w 3834666"/>
                      <a:gd name="connsiteY58" fmla="*/ 278073 h 1505021"/>
                      <a:gd name="connsiteX59" fmla="*/ 1157216 w 3834666"/>
                      <a:gd name="connsiteY59" fmla="*/ 214099 h 1505021"/>
                      <a:gd name="connsiteX60" fmla="*/ 1076823 w 3834666"/>
                      <a:gd name="connsiteY60" fmla="*/ 235211 h 1505021"/>
                      <a:gd name="connsiteX61" fmla="*/ 948519 w 3834666"/>
                      <a:gd name="connsiteY61" fmla="*/ 269543 h 1505021"/>
                      <a:gd name="connsiteX62" fmla="*/ 794982 w 3834666"/>
                      <a:gd name="connsiteY62" fmla="*/ 310486 h 1505021"/>
                      <a:gd name="connsiteX63" fmla="*/ 689212 w 3834666"/>
                      <a:gd name="connsiteY63" fmla="*/ 341194 h 1505021"/>
                      <a:gd name="connsiteX64" fmla="*/ 586854 w 3834666"/>
                      <a:gd name="connsiteY64"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538785 w 3834666"/>
                      <a:gd name="connsiteY54" fmla="*/ 292361 h 1505021"/>
                      <a:gd name="connsiteX55" fmla="*/ 1448298 w 3834666"/>
                      <a:gd name="connsiteY55" fmla="*/ 406661 h 1505021"/>
                      <a:gd name="connsiteX56" fmla="*/ 1324472 w 3834666"/>
                      <a:gd name="connsiteY56" fmla="*/ 459049 h 1505021"/>
                      <a:gd name="connsiteX57" fmla="*/ 1291135 w 3834666"/>
                      <a:gd name="connsiteY57" fmla="*/ 387610 h 1505021"/>
                      <a:gd name="connsiteX58" fmla="*/ 1262560 w 3834666"/>
                      <a:gd name="connsiteY58" fmla="*/ 330461 h 1505021"/>
                      <a:gd name="connsiteX59" fmla="*/ 1233985 w 3834666"/>
                      <a:gd name="connsiteY59" fmla="*/ 278073 h 1505021"/>
                      <a:gd name="connsiteX60" fmla="*/ 1157216 w 3834666"/>
                      <a:gd name="connsiteY60" fmla="*/ 214099 h 1505021"/>
                      <a:gd name="connsiteX61" fmla="*/ 1076823 w 3834666"/>
                      <a:gd name="connsiteY61" fmla="*/ 235211 h 1505021"/>
                      <a:gd name="connsiteX62" fmla="*/ 948519 w 3834666"/>
                      <a:gd name="connsiteY62" fmla="*/ 269543 h 1505021"/>
                      <a:gd name="connsiteX63" fmla="*/ 794982 w 3834666"/>
                      <a:gd name="connsiteY63" fmla="*/ 310486 h 1505021"/>
                      <a:gd name="connsiteX64" fmla="*/ 689212 w 3834666"/>
                      <a:gd name="connsiteY64" fmla="*/ 341194 h 1505021"/>
                      <a:gd name="connsiteX65" fmla="*/ 586854 w 3834666"/>
                      <a:gd name="connsiteY65"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62610 w 3834666"/>
                      <a:gd name="connsiteY54" fmla="*/ 149486 h 1505021"/>
                      <a:gd name="connsiteX55" fmla="*/ 1538785 w 3834666"/>
                      <a:gd name="connsiteY55" fmla="*/ 29236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62610 w 3834666"/>
                      <a:gd name="connsiteY54" fmla="*/ 149486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43560 w 3834666"/>
                      <a:gd name="connsiteY54" fmla="*/ 411424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76199 w 3834666"/>
                      <a:gd name="connsiteY53" fmla="*/ 397491 h 1505021"/>
                      <a:gd name="connsiteX54" fmla="*/ 1643560 w 3834666"/>
                      <a:gd name="connsiteY54" fmla="*/ 411424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776199 w 3834666"/>
                      <a:gd name="connsiteY54" fmla="*/ 397491 h 1505021"/>
                      <a:gd name="connsiteX55" fmla="*/ 1643560 w 3834666"/>
                      <a:gd name="connsiteY55" fmla="*/ 411424 h 1505021"/>
                      <a:gd name="connsiteX56" fmla="*/ 1486397 w 3834666"/>
                      <a:gd name="connsiteY56" fmla="*/ 349511 h 1505021"/>
                      <a:gd name="connsiteX57" fmla="*/ 1448298 w 3834666"/>
                      <a:gd name="connsiteY57" fmla="*/ 406661 h 1505021"/>
                      <a:gd name="connsiteX58" fmla="*/ 1324472 w 3834666"/>
                      <a:gd name="connsiteY58" fmla="*/ 459049 h 1505021"/>
                      <a:gd name="connsiteX59" fmla="*/ 1291135 w 3834666"/>
                      <a:gd name="connsiteY59" fmla="*/ 387610 h 1505021"/>
                      <a:gd name="connsiteX60" fmla="*/ 1262560 w 3834666"/>
                      <a:gd name="connsiteY60" fmla="*/ 330461 h 1505021"/>
                      <a:gd name="connsiteX61" fmla="*/ 1233985 w 3834666"/>
                      <a:gd name="connsiteY61" fmla="*/ 278073 h 1505021"/>
                      <a:gd name="connsiteX62" fmla="*/ 1157216 w 3834666"/>
                      <a:gd name="connsiteY62" fmla="*/ 214099 h 1505021"/>
                      <a:gd name="connsiteX63" fmla="*/ 1076823 w 3834666"/>
                      <a:gd name="connsiteY63" fmla="*/ 235211 h 1505021"/>
                      <a:gd name="connsiteX64" fmla="*/ 948519 w 3834666"/>
                      <a:gd name="connsiteY64" fmla="*/ 269543 h 1505021"/>
                      <a:gd name="connsiteX65" fmla="*/ 794982 w 3834666"/>
                      <a:gd name="connsiteY65" fmla="*/ 310486 h 1505021"/>
                      <a:gd name="connsiteX66" fmla="*/ 689212 w 3834666"/>
                      <a:gd name="connsiteY66" fmla="*/ 341194 h 1505021"/>
                      <a:gd name="connsiteX67" fmla="*/ 586854 w 3834666"/>
                      <a:gd name="connsiteY6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876923 w 3834666"/>
                      <a:gd name="connsiteY54" fmla="*/ 2828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953123 w 3834666"/>
                      <a:gd name="connsiteY54" fmla="*/ 3590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91235 w 3834666"/>
                      <a:gd name="connsiteY53" fmla="*/ 316174 h 1505021"/>
                      <a:gd name="connsiteX54" fmla="*/ 1953123 w 3834666"/>
                      <a:gd name="connsiteY54" fmla="*/ 3590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143623 w 3834666"/>
                      <a:gd name="connsiteY53" fmla="*/ 130436 h 1505021"/>
                      <a:gd name="connsiteX54" fmla="*/ 2091235 w 3834666"/>
                      <a:gd name="connsiteY54" fmla="*/ 316174 h 1505021"/>
                      <a:gd name="connsiteX55" fmla="*/ 1953123 w 3834666"/>
                      <a:gd name="connsiteY55" fmla="*/ 359036 h 1505021"/>
                      <a:gd name="connsiteX56" fmla="*/ 1776199 w 3834666"/>
                      <a:gd name="connsiteY56" fmla="*/ 397491 h 1505021"/>
                      <a:gd name="connsiteX57" fmla="*/ 1643560 w 3834666"/>
                      <a:gd name="connsiteY57" fmla="*/ 411424 h 1505021"/>
                      <a:gd name="connsiteX58" fmla="*/ 1486397 w 3834666"/>
                      <a:gd name="connsiteY58" fmla="*/ 349511 h 1505021"/>
                      <a:gd name="connsiteX59" fmla="*/ 1448298 w 3834666"/>
                      <a:gd name="connsiteY59" fmla="*/ 406661 h 1505021"/>
                      <a:gd name="connsiteX60" fmla="*/ 1324472 w 3834666"/>
                      <a:gd name="connsiteY60" fmla="*/ 459049 h 1505021"/>
                      <a:gd name="connsiteX61" fmla="*/ 1291135 w 3834666"/>
                      <a:gd name="connsiteY61" fmla="*/ 387610 h 1505021"/>
                      <a:gd name="connsiteX62" fmla="*/ 1262560 w 3834666"/>
                      <a:gd name="connsiteY62" fmla="*/ 330461 h 1505021"/>
                      <a:gd name="connsiteX63" fmla="*/ 1233985 w 3834666"/>
                      <a:gd name="connsiteY63" fmla="*/ 278073 h 1505021"/>
                      <a:gd name="connsiteX64" fmla="*/ 1157216 w 3834666"/>
                      <a:gd name="connsiteY64" fmla="*/ 214099 h 1505021"/>
                      <a:gd name="connsiteX65" fmla="*/ 1076823 w 3834666"/>
                      <a:gd name="connsiteY65" fmla="*/ 235211 h 1505021"/>
                      <a:gd name="connsiteX66" fmla="*/ 948519 w 3834666"/>
                      <a:gd name="connsiteY66" fmla="*/ 269543 h 1505021"/>
                      <a:gd name="connsiteX67" fmla="*/ 794982 w 3834666"/>
                      <a:gd name="connsiteY67" fmla="*/ 310486 h 1505021"/>
                      <a:gd name="connsiteX68" fmla="*/ 689212 w 3834666"/>
                      <a:gd name="connsiteY68" fmla="*/ 341194 h 1505021"/>
                      <a:gd name="connsiteX69" fmla="*/ 586854 w 3834666"/>
                      <a:gd name="connsiteY6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234110 w 3834666"/>
                      <a:gd name="connsiteY53" fmla="*/ 278073 h 1505021"/>
                      <a:gd name="connsiteX54" fmla="*/ 2091235 w 3834666"/>
                      <a:gd name="connsiteY54" fmla="*/ 316174 h 1505021"/>
                      <a:gd name="connsiteX55" fmla="*/ 1953123 w 3834666"/>
                      <a:gd name="connsiteY55" fmla="*/ 359036 h 1505021"/>
                      <a:gd name="connsiteX56" fmla="*/ 1776199 w 3834666"/>
                      <a:gd name="connsiteY56" fmla="*/ 397491 h 1505021"/>
                      <a:gd name="connsiteX57" fmla="*/ 1643560 w 3834666"/>
                      <a:gd name="connsiteY57" fmla="*/ 411424 h 1505021"/>
                      <a:gd name="connsiteX58" fmla="*/ 1486397 w 3834666"/>
                      <a:gd name="connsiteY58" fmla="*/ 349511 h 1505021"/>
                      <a:gd name="connsiteX59" fmla="*/ 1448298 w 3834666"/>
                      <a:gd name="connsiteY59" fmla="*/ 406661 h 1505021"/>
                      <a:gd name="connsiteX60" fmla="*/ 1324472 w 3834666"/>
                      <a:gd name="connsiteY60" fmla="*/ 459049 h 1505021"/>
                      <a:gd name="connsiteX61" fmla="*/ 1291135 w 3834666"/>
                      <a:gd name="connsiteY61" fmla="*/ 387610 h 1505021"/>
                      <a:gd name="connsiteX62" fmla="*/ 1262560 w 3834666"/>
                      <a:gd name="connsiteY62" fmla="*/ 330461 h 1505021"/>
                      <a:gd name="connsiteX63" fmla="*/ 1233985 w 3834666"/>
                      <a:gd name="connsiteY63" fmla="*/ 278073 h 1505021"/>
                      <a:gd name="connsiteX64" fmla="*/ 1157216 w 3834666"/>
                      <a:gd name="connsiteY64" fmla="*/ 214099 h 1505021"/>
                      <a:gd name="connsiteX65" fmla="*/ 1076823 w 3834666"/>
                      <a:gd name="connsiteY65" fmla="*/ 235211 h 1505021"/>
                      <a:gd name="connsiteX66" fmla="*/ 948519 w 3834666"/>
                      <a:gd name="connsiteY66" fmla="*/ 269543 h 1505021"/>
                      <a:gd name="connsiteX67" fmla="*/ 794982 w 3834666"/>
                      <a:gd name="connsiteY67" fmla="*/ 310486 h 1505021"/>
                      <a:gd name="connsiteX68" fmla="*/ 689212 w 3834666"/>
                      <a:gd name="connsiteY68" fmla="*/ 341194 h 1505021"/>
                      <a:gd name="connsiteX69" fmla="*/ 586854 w 3834666"/>
                      <a:gd name="connsiteY69" fmla="*/ 371901 h 1505021"/>
                      <a:gd name="connsiteX0" fmla="*/ 586854 w 3834666"/>
                      <a:gd name="connsiteY0" fmla="*/ 379578 h 1512698"/>
                      <a:gd name="connsiteX1" fmla="*/ 518615 w 3834666"/>
                      <a:gd name="connsiteY1" fmla="*/ 284044 h 1512698"/>
                      <a:gd name="connsiteX2" fmla="*/ 487907 w 3834666"/>
                      <a:gd name="connsiteY2" fmla="*/ 232865 h 1512698"/>
                      <a:gd name="connsiteX3" fmla="*/ 436728 w 3834666"/>
                      <a:gd name="connsiteY3" fmla="*/ 181686 h 1512698"/>
                      <a:gd name="connsiteX4" fmla="*/ 402609 w 3834666"/>
                      <a:gd name="connsiteY4" fmla="*/ 171450 h 1512698"/>
                      <a:gd name="connsiteX5" fmla="*/ 283191 w 3834666"/>
                      <a:gd name="connsiteY5" fmla="*/ 150978 h 1512698"/>
                      <a:gd name="connsiteX6" fmla="*/ 283191 w 3834666"/>
                      <a:gd name="connsiteY6" fmla="*/ 198746 h 1512698"/>
                      <a:gd name="connsiteX7" fmla="*/ 177421 w 3834666"/>
                      <a:gd name="connsiteY7" fmla="*/ 215805 h 1512698"/>
                      <a:gd name="connsiteX8" fmla="*/ 156949 w 3834666"/>
                      <a:gd name="connsiteY8" fmla="*/ 314751 h 1512698"/>
                      <a:gd name="connsiteX9" fmla="*/ 102358 w 3834666"/>
                      <a:gd name="connsiteY9" fmla="*/ 393226 h 1512698"/>
                      <a:gd name="connsiteX10" fmla="*/ 54591 w 3834666"/>
                      <a:gd name="connsiteY10" fmla="*/ 522880 h 1512698"/>
                      <a:gd name="connsiteX11" fmla="*/ 17060 w 3834666"/>
                      <a:gd name="connsiteY11" fmla="*/ 635474 h 1512698"/>
                      <a:gd name="connsiteX12" fmla="*/ 0 w 3834666"/>
                      <a:gd name="connsiteY12" fmla="*/ 751480 h 1512698"/>
                      <a:gd name="connsiteX13" fmla="*/ 0 w 3834666"/>
                      <a:gd name="connsiteY13" fmla="*/ 922077 h 1512698"/>
                      <a:gd name="connsiteX14" fmla="*/ 27295 w 3834666"/>
                      <a:gd name="connsiteY14" fmla="*/ 1003963 h 1512698"/>
                      <a:gd name="connsiteX15" fmla="*/ 47767 w 3834666"/>
                      <a:gd name="connsiteY15" fmla="*/ 1089262 h 1512698"/>
                      <a:gd name="connsiteX16" fmla="*/ 98732 w 3834666"/>
                      <a:gd name="connsiteY16" fmla="*/ 1239459 h 1512698"/>
                      <a:gd name="connsiteX17" fmla="*/ 248573 w 3834666"/>
                      <a:gd name="connsiteY17" fmla="*/ 1418443 h 1512698"/>
                      <a:gd name="connsiteX18" fmla="*/ 408509 w 3834666"/>
                      <a:gd name="connsiteY18" fmla="*/ 1512698 h 1512698"/>
                      <a:gd name="connsiteX19" fmla="*/ 912623 w 3834666"/>
                      <a:gd name="connsiteY19" fmla="*/ 1489028 h 1512698"/>
                      <a:gd name="connsiteX20" fmla="*/ 1029198 w 3834666"/>
                      <a:gd name="connsiteY20" fmla="*/ 1466850 h 1512698"/>
                      <a:gd name="connsiteX21" fmla="*/ 1216428 w 3834666"/>
                      <a:gd name="connsiteY21" fmla="*/ 1449719 h 1512698"/>
                      <a:gd name="connsiteX22" fmla="*/ 1327743 w 3834666"/>
                      <a:gd name="connsiteY22" fmla="*/ 1432659 h 1512698"/>
                      <a:gd name="connsiteX23" fmla="*/ 1498623 w 3834666"/>
                      <a:gd name="connsiteY23" fmla="*/ 1382547 h 1512698"/>
                      <a:gd name="connsiteX24" fmla="*/ 1634319 w 3834666"/>
                      <a:gd name="connsiteY24" fmla="*/ 1334922 h 1512698"/>
                      <a:gd name="connsiteX25" fmla="*/ 1862919 w 3834666"/>
                      <a:gd name="connsiteY25" fmla="*/ 1276919 h 1512698"/>
                      <a:gd name="connsiteX26" fmla="*/ 2251881 w 3834666"/>
                      <a:gd name="connsiteY26" fmla="*/ 1283743 h 1512698"/>
                      <a:gd name="connsiteX27" fmla="*/ 1734261 w 3834666"/>
                      <a:gd name="connsiteY27" fmla="*/ 1478294 h 1512698"/>
                      <a:gd name="connsiteX28" fmla="*/ 2724648 w 3834666"/>
                      <a:gd name="connsiteY28" fmla="*/ 1504878 h 1512698"/>
                      <a:gd name="connsiteX29" fmla="*/ 3081409 w 3834666"/>
                      <a:gd name="connsiteY29" fmla="*/ 1503599 h 1512698"/>
                      <a:gd name="connsiteX30" fmla="*/ 3289110 w 3834666"/>
                      <a:gd name="connsiteY30" fmla="*/ 1430456 h 1512698"/>
                      <a:gd name="connsiteX31" fmla="*/ 3609833 w 3834666"/>
                      <a:gd name="connsiteY31" fmla="*/ 1191620 h 1512698"/>
                      <a:gd name="connsiteX32" fmla="*/ 3729251 w 3834666"/>
                      <a:gd name="connsiteY32" fmla="*/ 1058554 h 1512698"/>
                      <a:gd name="connsiteX33" fmla="*/ 3603009 w 3834666"/>
                      <a:gd name="connsiteY33" fmla="*/ 1003963 h 1512698"/>
                      <a:gd name="connsiteX34" fmla="*/ 3497239 w 3834666"/>
                      <a:gd name="connsiteY34" fmla="*/ 983492 h 1512698"/>
                      <a:gd name="connsiteX35" fmla="*/ 3497239 w 3834666"/>
                      <a:gd name="connsiteY35" fmla="*/ 918665 h 1512698"/>
                      <a:gd name="connsiteX36" fmla="*/ 3650776 w 3834666"/>
                      <a:gd name="connsiteY36" fmla="*/ 724184 h 1512698"/>
                      <a:gd name="connsiteX37" fmla="*/ 3719015 w 3834666"/>
                      <a:gd name="connsiteY37" fmla="*/ 608178 h 1512698"/>
                      <a:gd name="connsiteX38" fmla="*/ 3749722 w 3834666"/>
                      <a:gd name="connsiteY38" fmla="*/ 502408 h 1512698"/>
                      <a:gd name="connsiteX39" fmla="*/ 3798698 w 3834666"/>
                      <a:gd name="connsiteY39" fmla="*/ 410997 h 1512698"/>
                      <a:gd name="connsiteX40" fmla="*/ 3826989 w 3834666"/>
                      <a:gd name="connsiteY40" fmla="*/ 367707 h 1512698"/>
                      <a:gd name="connsiteX41" fmla="*/ 3834666 w 3834666"/>
                      <a:gd name="connsiteY41" fmla="*/ 238978 h 1512698"/>
                      <a:gd name="connsiteX42" fmla="*/ 3708779 w 3834666"/>
                      <a:gd name="connsiteY42" fmla="*/ 181686 h 1512698"/>
                      <a:gd name="connsiteX43" fmla="*/ 3647364 w 3834666"/>
                      <a:gd name="connsiteY43" fmla="*/ 150978 h 1512698"/>
                      <a:gd name="connsiteX44" fmla="*/ 3616657 w 3834666"/>
                      <a:gd name="connsiteY44" fmla="*/ 123683 h 1512698"/>
                      <a:gd name="connsiteX45" fmla="*/ 3688307 w 3834666"/>
                      <a:gd name="connsiteY45" fmla="*/ 96387 h 1512698"/>
                      <a:gd name="connsiteX46" fmla="*/ 3688307 w 3834666"/>
                      <a:gd name="connsiteY46" fmla="*/ 55444 h 1512698"/>
                      <a:gd name="connsiteX47" fmla="*/ 3497239 w 3834666"/>
                      <a:gd name="connsiteY47" fmla="*/ 55444 h 1512698"/>
                      <a:gd name="connsiteX48" fmla="*/ 3367585 w 3834666"/>
                      <a:gd name="connsiteY48" fmla="*/ 75916 h 1512698"/>
                      <a:gd name="connsiteX49" fmla="*/ 3258403 w 3834666"/>
                      <a:gd name="connsiteY49" fmla="*/ 52032 h 1512698"/>
                      <a:gd name="connsiteX50" fmla="*/ 2818263 w 3834666"/>
                      <a:gd name="connsiteY50" fmla="*/ 45208 h 1512698"/>
                      <a:gd name="connsiteX51" fmla="*/ 2470245 w 3834666"/>
                      <a:gd name="connsiteY51" fmla="*/ 17913 h 1512698"/>
                      <a:gd name="connsiteX52" fmla="*/ 2180230 w 3834666"/>
                      <a:gd name="connsiteY52" fmla="*/ 7677 h 1512698"/>
                      <a:gd name="connsiteX53" fmla="*/ 2191248 w 3834666"/>
                      <a:gd name="connsiteY53" fmla="*/ 0 h 1512698"/>
                      <a:gd name="connsiteX54" fmla="*/ 2234110 w 3834666"/>
                      <a:gd name="connsiteY54" fmla="*/ 285750 h 1512698"/>
                      <a:gd name="connsiteX55" fmla="*/ 2091235 w 3834666"/>
                      <a:gd name="connsiteY55" fmla="*/ 323851 h 1512698"/>
                      <a:gd name="connsiteX56" fmla="*/ 1953123 w 3834666"/>
                      <a:gd name="connsiteY56" fmla="*/ 366713 h 1512698"/>
                      <a:gd name="connsiteX57" fmla="*/ 1776199 w 3834666"/>
                      <a:gd name="connsiteY57" fmla="*/ 405168 h 1512698"/>
                      <a:gd name="connsiteX58" fmla="*/ 1643560 w 3834666"/>
                      <a:gd name="connsiteY58" fmla="*/ 419101 h 1512698"/>
                      <a:gd name="connsiteX59" fmla="*/ 1486397 w 3834666"/>
                      <a:gd name="connsiteY59" fmla="*/ 357188 h 1512698"/>
                      <a:gd name="connsiteX60" fmla="*/ 1448298 w 3834666"/>
                      <a:gd name="connsiteY60" fmla="*/ 414338 h 1512698"/>
                      <a:gd name="connsiteX61" fmla="*/ 1324472 w 3834666"/>
                      <a:gd name="connsiteY61" fmla="*/ 466726 h 1512698"/>
                      <a:gd name="connsiteX62" fmla="*/ 1291135 w 3834666"/>
                      <a:gd name="connsiteY62" fmla="*/ 395287 h 1512698"/>
                      <a:gd name="connsiteX63" fmla="*/ 1262560 w 3834666"/>
                      <a:gd name="connsiteY63" fmla="*/ 338138 h 1512698"/>
                      <a:gd name="connsiteX64" fmla="*/ 1233985 w 3834666"/>
                      <a:gd name="connsiteY64" fmla="*/ 285750 h 1512698"/>
                      <a:gd name="connsiteX65" fmla="*/ 1157216 w 3834666"/>
                      <a:gd name="connsiteY65" fmla="*/ 221776 h 1512698"/>
                      <a:gd name="connsiteX66" fmla="*/ 1076823 w 3834666"/>
                      <a:gd name="connsiteY66" fmla="*/ 242888 h 1512698"/>
                      <a:gd name="connsiteX67" fmla="*/ 948519 w 3834666"/>
                      <a:gd name="connsiteY67" fmla="*/ 277220 h 1512698"/>
                      <a:gd name="connsiteX68" fmla="*/ 794982 w 3834666"/>
                      <a:gd name="connsiteY68" fmla="*/ 318163 h 1512698"/>
                      <a:gd name="connsiteX69" fmla="*/ 689212 w 3834666"/>
                      <a:gd name="connsiteY69" fmla="*/ 348871 h 1512698"/>
                      <a:gd name="connsiteX70" fmla="*/ 586854 w 3834666"/>
                      <a:gd name="connsiteY70" fmla="*/ 379578 h 1512698"/>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353173 w 3834666"/>
                      <a:gd name="connsiteY53" fmla="*/ 335223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515098 w 3834666"/>
                      <a:gd name="connsiteY53" fmla="*/ 225685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367460 w 3834666"/>
                      <a:gd name="connsiteY53" fmla="*/ 287597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61665 h 1494785"/>
                      <a:gd name="connsiteX1" fmla="*/ 518615 w 3834666"/>
                      <a:gd name="connsiteY1" fmla="*/ 266131 h 1494785"/>
                      <a:gd name="connsiteX2" fmla="*/ 487907 w 3834666"/>
                      <a:gd name="connsiteY2" fmla="*/ 214952 h 1494785"/>
                      <a:gd name="connsiteX3" fmla="*/ 436728 w 3834666"/>
                      <a:gd name="connsiteY3" fmla="*/ 163773 h 1494785"/>
                      <a:gd name="connsiteX4" fmla="*/ 402609 w 3834666"/>
                      <a:gd name="connsiteY4" fmla="*/ 153537 h 1494785"/>
                      <a:gd name="connsiteX5" fmla="*/ 283191 w 3834666"/>
                      <a:gd name="connsiteY5" fmla="*/ 133065 h 1494785"/>
                      <a:gd name="connsiteX6" fmla="*/ 283191 w 3834666"/>
                      <a:gd name="connsiteY6" fmla="*/ 180833 h 1494785"/>
                      <a:gd name="connsiteX7" fmla="*/ 177421 w 3834666"/>
                      <a:gd name="connsiteY7" fmla="*/ 197892 h 1494785"/>
                      <a:gd name="connsiteX8" fmla="*/ 156949 w 3834666"/>
                      <a:gd name="connsiteY8" fmla="*/ 296838 h 1494785"/>
                      <a:gd name="connsiteX9" fmla="*/ 102358 w 3834666"/>
                      <a:gd name="connsiteY9" fmla="*/ 375313 h 1494785"/>
                      <a:gd name="connsiteX10" fmla="*/ 54591 w 3834666"/>
                      <a:gd name="connsiteY10" fmla="*/ 504967 h 1494785"/>
                      <a:gd name="connsiteX11" fmla="*/ 17060 w 3834666"/>
                      <a:gd name="connsiteY11" fmla="*/ 617561 h 1494785"/>
                      <a:gd name="connsiteX12" fmla="*/ 0 w 3834666"/>
                      <a:gd name="connsiteY12" fmla="*/ 733567 h 1494785"/>
                      <a:gd name="connsiteX13" fmla="*/ 0 w 3834666"/>
                      <a:gd name="connsiteY13" fmla="*/ 904164 h 1494785"/>
                      <a:gd name="connsiteX14" fmla="*/ 27295 w 3834666"/>
                      <a:gd name="connsiteY14" fmla="*/ 986050 h 1494785"/>
                      <a:gd name="connsiteX15" fmla="*/ 47767 w 3834666"/>
                      <a:gd name="connsiteY15" fmla="*/ 1071349 h 1494785"/>
                      <a:gd name="connsiteX16" fmla="*/ 98732 w 3834666"/>
                      <a:gd name="connsiteY16" fmla="*/ 1221546 h 1494785"/>
                      <a:gd name="connsiteX17" fmla="*/ 248573 w 3834666"/>
                      <a:gd name="connsiteY17" fmla="*/ 1400530 h 1494785"/>
                      <a:gd name="connsiteX18" fmla="*/ 408509 w 3834666"/>
                      <a:gd name="connsiteY18" fmla="*/ 1494785 h 1494785"/>
                      <a:gd name="connsiteX19" fmla="*/ 912623 w 3834666"/>
                      <a:gd name="connsiteY19" fmla="*/ 1471115 h 1494785"/>
                      <a:gd name="connsiteX20" fmla="*/ 1029198 w 3834666"/>
                      <a:gd name="connsiteY20" fmla="*/ 1448937 h 1494785"/>
                      <a:gd name="connsiteX21" fmla="*/ 1216428 w 3834666"/>
                      <a:gd name="connsiteY21" fmla="*/ 1431806 h 1494785"/>
                      <a:gd name="connsiteX22" fmla="*/ 1327743 w 3834666"/>
                      <a:gd name="connsiteY22" fmla="*/ 1414746 h 1494785"/>
                      <a:gd name="connsiteX23" fmla="*/ 1498623 w 3834666"/>
                      <a:gd name="connsiteY23" fmla="*/ 1364634 h 1494785"/>
                      <a:gd name="connsiteX24" fmla="*/ 1634319 w 3834666"/>
                      <a:gd name="connsiteY24" fmla="*/ 1317009 h 1494785"/>
                      <a:gd name="connsiteX25" fmla="*/ 1862919 w 3834666"/>
                      <a:gd name="connsiteY25" fmla="*/ 1259006 h 1494785"/>
                      <a:gd name="connsiteX26" fmla="*/ 2251881 w 3834666"/>
                      <a:gd name="connsiteY26" fmla="*/ 1265830 h 1494785"/>
                      <a:gd name="connsiteX27" fmla="*/ 1734261 w 3834666"/>
                      <a:gd name="connsiteY27" fmla="*/ 1460381 h 1494785"/>
                      <a:gd name="connsiteX28" fmla="*/ 2724648 w 3834666"/>
                      <a:gd name="connsiteY28" fmla="*/ 1486965 h 1494785"/>
                      <a:gd name="connsiteX29" fmla="*/ 3081409 w 3834666"/>
                      <a:gd name="connsiteY29" fmla="*/ 1485686 h 1494785"/>
                      <a:gd name="connsiteX30" fmla="*/ 3289110 w 3834666"/>
                      <a:gd name="connsiteY30" fmla="*/ 1412543 h 1494785"/>
                      <a:gd name="connsiteX31" fmla="*/ 3609833 w 3834666"/>
                      <a:gd name="connsiteY31" fmla="*/ 1173707 h 1494785"/>
                      <a:gd name="connsiteX32" fmla="*/ 3729251 w 3834666"/>
                      <a:gd name="connsiteY32" fmla="*/ 1040641 h 1494785"/>
                      <a:gd name="connsiteX33" fmla="*/ 3603009 w 3834666"/>
                      <a:gd name="connsiteY33" fmla="*/ 986050 h 1494785"/>
                      <a:gd name="connsiteX34" fmla="*/ 3497239 w 3834666"/>
                      <a:gd name="connsiteY34" fmla="*/ 965579 h 1494785"/>
                      <a:gd name="connsiteX35" fmla="*/ 3497239 w 3834666"/>
                      <a:gd name="connsiteY35" fmla="*/ 900752 h 1494785"/>
                      <a:gd name="connsiteX36" fmla="*/ 3650776 w 3834666"/>
                      <a:gd name="connsiteY36" fmla="*/ 706271 h 1494785"/>
                      <a:gd name="connsiteX37" fmla="*/ 3719015 w 3834666"/>
                      <a:gd name="connsiteY37" fmla="*/ 590265 h 1494785"/>
                      <a:gd name="connsiteX38" fmla="*/ 3749722 w 3834666"/>
                      <a:gd name="connsiteY38" fmla="*/ 484495 h 1494785"/>
                      <a:gd name="connsiteX39" fmla="*/ 3798698 w 3834666"/>
                      <a:gd name="connsiteY39" fmla="*/ 393084 h 1494785"/>
                      <a:gd name="connsiteX40" fmla="*/ 3826989 w 3834666"/>
                      <a:gd name="connsiteY40" fmla="*/ 349794 h 1494785"/>
                      <a:gd name="connsiteX41" fmla="*/ 3834666 w 3834666"/>
                      <a:gd name="connsiteY41" fmla="*/ 221065 h 1494785"/>
                      <a:gd name="connsiteX42" fmla="*/ 3708779 w 3834666"/>
                      <a:gd name="connsiteY42" fmla="*/ 163773 h 1494785"/>
                      <a:gd name="connsiteX43" fmla="*/ 3647364 w 3834666"/>
                      <a:gd name="connsiteY43" fmla="*/ 133065 h 1494785"/>
                      <a:gd name="connsiteX44" fmla="*/ 3616657 w 3834666"/>
                      <a:gd name="connsiteY44" fmla="*/ 105770 h 1494785"/>
                      <a:gd name="connsiteX45" fmla="*/ 3688307 w 3834666"/>
                      <a:gd name="connsiteY45" fmla="*/ 78474 h 1494785"/>
                      <a:gd name="connsiteX46" fmla="*/ 3688307 w 3834666"/>
                      <a:gd name="connsiteY46" fmla="*/ 37531 h 1494785"/>
                      <a:gd name="connsiteX47" fmla="*/ 3497239 w 3834666"/>
                      <a:gd name="connsiteY47" fmla="*/ 37531 h 1494785"/>
                      <a:gd name="connsiteX48" fmla="*/ 3367585 w 3834666"/>
                      <a:gd name="connsiteY48" fmla="*/ 58003 h 1494785"/>
                      <a:gd name="connsiteX49" fmla="*/ 3258403 w 3834666"/>
                      <a:gd name="connsiteY49" fmla="*/ 34119 h 1494785"/>
                      <a:gd name="connsiteX50" fmla="*/ 2818263 w 3834666"/>
                      <a:gd name="connsiteY50" fmla="*/ 27295 h 1494785"/>
                      <a:gd name="connsiteX51" fmla="*/ 2470245 w 3834666"/>
                      <a:gd name="connsiteY51" fmla="*/ 0 h 1494785"/>
                      <a:gd name="connsiteX52" fmla="*/ 2551705 w 3834666"/>
                      <a:gd name="connsiteY52" fmla="*/ 251701 h 1494785"/>
                      <a:gd name="connsiteX53" fmla="*/ 2367460 w 3834666"/>
                      <a:gd name="connsiteY53" fmla="*/ 277361 h 1494785"/>
                      <a:gd name="connsiteX54" fmla="*/ 2234110 w 3834666"/>
                      <a:gd name="connsiteY54" fmla="*/ 267837 h 1494785"/>
                      <a:gd name="connsiteX55" fmla="*/ 2091235 w 3834666"/>
                      <a:gd name="connsiteY55" fmla="*/ 305938 h 1494785"/>
                      <a:gd name="connsiteX56" fmla="*/ 1953123 w 3834666"/>
                      <a:gd name="connsiteY56" fmla="*/ 348800 h 1494785"/>
                      <a:gd name="connsiteX57" fmla="*/ 1776199 w 3834666"/>
                      <a:gd name="connsiteY57" fmla="*/ 387255 h 1494785"/>
                      <a:gd name="connsiteX58" fmla="*/ 1643560 w 3834666"/>
                      <a:gd name="connsiteY58" fmla="*/ 401188 h 1494785"/>
                      <a:gd name="connsiteX59" fmla="*/ 1486397 w 3834666"/>
                      <a:gd name="connsiteY59" fmla="*/ 339275 h 1494785"/>
                      <a:gd name="connsiteX60" fmla="*/ 1448298 w 3834666"/>
                      <a:gd name="connsiteY60" fmla="*/ 396425 h 1494785"/>
                      <a:gd name="connsiteX61" fmla="*/ 1324472 w 3834666"/>
                      <a:gd name="connsiteY61" fmla="*/ 448813 h 1494785"/>
                      <a:gd name="connsiteX62" fmla="*/ 1291135 w 3834666"/>
                      <a:gd name="connsiteY62" fmla="*/ 377374 h 1494785"/>
                      <a:gd name="connsiteX63" fmla="*/ 1262560 w 3834666"/>
                      <a:gd name="connsiteY63" fmla="*/ 320225 h 1494785"/>
                      <a:gd name="connsiteX64" fmla="*/ 1233985 w 3834666"/>
                      <a:gd name="connsiteY64" fmla="*/ 267837 h 1494785"/>
                      <a:gd name="connsiteX65" fmla="*/ 1157216 w 3834666"/>
                      <a:gd name="connsiteY65" fmla="*/ 203863 h 1494785"/>
                      <a:gd name="connsiteX66" fmla="*/ 1076823 w 3834666"/>
                      <a:gd name="connsiteY66" fmla="*/ 224975 h 1494785"/>
                      <a:gd name="connsiteX67" fmla="*/ 948519 w 3834666"/>
                      <a:gd name="connsiteY67" fmla="*/ 259307 h 1494785"/>
                      <a:gd name="connsiteX68" fmla="*/ 794982 w 3834666"/>
                      <a:gd name="connsiteY68" fmla="*/ 300250 h 1494785"/>
                      <a:gd name="connsiteX69" fmla="*/ 689212 w 3834666"/>
                      <a:gd name="connsiteY69" fmla="*/ 330958 h 1494785"/>
                      <a:gd name="connsiteX70" fmla="*/ 586854 w 3834666"/>
                      <a:gd name="connsiteY70" fmla="*/ 361665 h 1494785"/>
                      <a:gd name="connsiteX0" fmla="*/ 586854 w 3834666"/>
                      <a:gd name="connsiteY0" fmla="*/ 334370 h 1467490"/>
                      <a:gd name="connsiteX1" fmla="*/ 518615 w 3834666"/>
                      <a:gd name="connsiteY1" fmla="*/ 238836 h 1467490"/>
                      <a:gd name="connsiteX2" fmla="*/ 487907 w 3834666"/>
                      <a:gd name="connsiteY2" fmla="*/ 187657 h 1467490"/>
                      <a:gd name="connsiteX3" fmla="*/ 436728 w 3834666"/>
                      <a:gd name="connsiteY3" fmla="*/ 136478 h 1467490"/>
                      <a:gd name="connsiteX4" fmla="*/ 402609 w 3834666"/>
                      <a:gd name="connsiteY4" fmla="*/ 126242 h 1467490"/>
                      <a:gd name="connsiteX5" fmla="*/ 283191 w 3834666"/>
                      <a:gd name="connsiteY5" fmla="*/ 105770 h 1467490"/>
                      <a:gd name="connsiteX6" fmla="*/ 283191 w 3834666"/>
                      <a:gd name="connsiteY6" fmla="*/ 153538 h 1467490"/>
                      <a:gd name="connsiteX7" fmla="*/ 177421 w 3834666"/>
                      <a:gd name="connsiteY7" fmla="*/ 170597 h 1467490"/>
                      <a:gd name="connsiteX8" fmla="*/ 156949 w 3834666"/>
                      <a:gd name="connsiteY8" fmla="*/ 269543 h 1467490"/>
                      <a:gd name="connsiteX9" fmla="*/ 102358 w 3834666"/>
                      <a:gd name="connsiteY9" fmla="*/ 348018 h 1467490"/>
                      <a:gd name="connsiteX10" fmla="*/ 54591 w 3834666"/>
                      <a:gd name="connsiteY10" fmla="*/ 477672 h 1467490"/>
                      <a:gd name="connsiteX11" fmla="*/ 17060 w 3834666"/>
                      <a:gd name="connsiteY11" fmla="*/ 590266 h 1467490"/>
                      <a:gd name="connsiteX12" fmla="*/ 0 w 3834666"/>
                      <a:gd name="connsiteY12" fmla="*/ 706272 h 1467490"/>
                      <a:gd name="connsiteX13" fmla="*/ 0 w 3834666"/>
                      <a:gd name="connsiteY13" fmla="*/ 876869 h 1467490"/>
                      <a:gd name="connsiteX14" fmla="*/ 27295 w 3834666"/>
                      <a:gd name="connsiteY14" fmla="*/ 958755 h 1467490"/>
                      <a:gd name="connsiteX15" fmla="*/ 47767 w 3834666"/>
                      <a:gd name="connsiteY15" fmla="*/ 1044054 h 1467490"/>
                      <a:gd name="connsiteX16" fmla="*/ 98732 w 3834666"/>
                      <a:gd name="connsiteY16" fmla="*/ 1194251 h 1467490"/>
                      <a:gd name="connsiteX17" fmla="*/ 248573 w 3834666"/>
                      <a:gd name="connsiteY17" fmla="*/ 1373235 h 1467490"/>
                      <a:gd name="connsiteX18" fmla="*/ 408509 w 3834666"/>
                      <a:gd name="connsiteY18" fmla="*/ 1467490 h 1467490"/>
                      <a:gd name="connsiteX19" fmla="*/ 912623 w 3834666"/>
                      <a:gd name="connsiteY19" fmla="*/ 1443820 h 1467490"/>
                      <a:gd name="connsiteX20" fmla="*/ 1029198 w 3834666"/>
                      <a:gd name="connsiteY20" fmla="*/ 1421642 h 1467490"/>
                      <a:gd name="connsiteX21" fmla="*/ 1216428 w 3834666"/>
                      <a:gd name="connsiteY21" fmla="*/ 1404511 h 1467490"/>
                      <a:gd name="connsiteX22" fmla="*/ 1327743 w 3834666"/>
                      <a:gd name="connsiteY22" fmla="*/ 1387451 h 1467490"/>
                      <a:gd name="connsiteX23" fmla="*/ 1498623 w 3834666"/>
                      <a:gd name="connsiteY23" fmla="*/ 1337339 h 1467490"/>
                      <a:gd name="connsiteX24" fmla="*/ 1634319 w 3834666"/>
                      <a:gd name="connsiteY24" fmla="*/ 1289714 h 1467490"/>
                      <a:gd name="connsiteX25" fmla="*/ 1862919 w 3834666"/>
                      <a:gd name="connsiteY25" fmla="*/ 1231711 h 1467490"/>
                      <a:gd name="connsiteX26" fmla="*/ 2251881 w 3834666"/>
                      <a:gd name="connsiteY26" fmla="*/ 1238535 h 1467490"/>
                      <a:gd name="connsiteX27" fmla="*/ 1734261 w 3834666"/>
                      <a:gd name="connsiteY27" fmla="*/ 1433086 h 1467490"/>
                      <a:gd name="connsiteX28" fmla="*/ 2724648 w 3834666"/>
                      <a:gd name="connsiteY28" fmla="*/ 1459670 h 1467490"/>
                      <a:gd name="connsiteX29" fmla="*/ 3081409 w 3834666"/>
                      <a:gd name="connsiteY29" fmla="*/ 1458391 h 1467490"/>
                      <a:gd name="connsiteX30" fmla="*/ 3289110 w 3834666"/>
                      <a:gd name="connsiteY30" fmla="*/ 1385248 h 1467490"/>
                      <a:gd name="connsiteX31" fmla="*/ 3609833 w 3834666"/>
                      <a:gd name="connsiteY31" fmla="*/ 1146412 h 1467490"/>
                      <a:gd name="connsiteX32" fmla="*/ 3729251 w 3834666"/>
                      <a:gd name="connsiteY32" fmla="*/ 1013346 h 1467490"/>
                      <a:gd name="connsiteX33" fmla="*/ 3603009 w 3834666"/>
                      <a:gd name="connsiteY33" fmla="*/ 958755 h 1467490"/>
                      <a:gd name="connsiteX34" fmla="*/ 3497239 w 3834666"/>
                      <a:gd name="connsiteY34" fmla="*/ 938284 h 1467490"/>
                      <a:gd name="connsiteX35" fmla="*/ 3497239 w 3834666"/>
                      <a:gd name="connsiteY35" fmla="*/ 873457 h 1467490"/>
                      <a:gd name="connsiteX36" fmla="*/ 3650776 w 3834666"/>
                      <a:gd name="connsiteY36" fmla="*/ 678976 h 1467490"/>
                      <a:gd name="connsiteX37" fmla="*/ 3719015 w 3834666"/>
                      <a:gd name="connsiteY37" fmla="*/ 562970 h 1467490"/>
                      <a:gd name="connsiteX38" fmla="*/ 3749722 w 3834666"/>
                      <a:gd name="connsiteY38" fmla="*/ 457200 h 1467490"/>
                      <a:gd name="connsiteX39" fmla="*/ 3798698 w 3834666"/>
                      <a:gd name="connsiteY39" fmla="*/ 365789 h 1467490"/>
                      <a:gd name="connsiteX40" fmla="*/ 3826989 w 3834666"/>
                      <a:gd name="connsiteY40" fmla="*/ 322499 h 1467490"/>
                      <a:gd name="connsiteX41" fmla="*/ 3834666 w 3834666"/>
                      <a:gd name="connsiteY41" fmla="*/ 193770 h 1467490"/>
                      <a:gd name="connsiteX42" fmla="*/ 3708779 w 3834666"/>
                      <a:gd name="connsiteY42" fmla="*/ 136478 h 1467490"/>
                      <a:gd name="connsiteX43" fmla="*/ 3647364 w 3834666"/>
                      <a:gd name="connsiteY43" fmla="*/ 105770 h 1467490"/>
                      <a:gd name="connsiteX44" fmla="*/ 3616657 w 3834666"/>
                      <a:gd name="connsiteY44" fmla="*/ 78475 h 1467490"/>
                      <a:gd name="connsiteX45" fmla="*/ 3688307 w 3834666"/>
                      <a:gd name="connsiteY45" fmla="*/ 51179 h 1467490"/>
                      <a:gd name="connsiteX46" fmla="*/ 3688307 w 3834666"/>
                      <a:gd name="connsiteY46" fmla="*/ 10236 h 1467490"/>
                      <a:gd name="connsiteX47" fmla="*/ 3497239 w 3834666"/>
                      <a:gd name="connsiteY47" fmla="*/ 10236 h 1467490"/>
                      <a:gd name="connsiteX48" fmla="*/ 3367585 w 3834666"/>
                      <a:gd name="connsiteY48" fmla="*/ 30708 h 1467490"/>
                      <a:gd name="connsiteX49" fmla="*/ 3258403 w 3834666"/>
                      <a:gd name="connsiteY49" fmla="*/ 6824 h 1467490"/>
                      <a:gd name="connsiteX50" fmla="*/ 2818263 w 3834666"/>
                      <a:gd name="connsiteY50" fmla="*/ 0 h 1467490"/>
                      <a:gd name="connsiteX51" fmla="*/ 2708370 w 3834666"/>
                      <a:gd name="connsiteY51" fmla="*/ 201305 h 1467490"/>
                      <a:gd name="connsiteX52" fmla="*/ 2551705 w 3834666"/>
                      <a:gd name="connsiteY52" fmla="*/ 224406 h 1467490"/>
                      <a:gd name="connsiteX53" fmla="*/ 2367460 w 3834666"/>
                      <a:gd name="connsiteY53" fmla="*/ 250066 h 1467490"/>
                      <a:gd name="connsiteX54" fmla="*/ 2234110 w 3834666"/>
                      <a:gd name="connsiteY54" fmla="*/ 240542 h 1467490"/>
                      <a:gd name="connsiteX55" fmla="*/ 2091235 w 3834666"/>
                      <a:gd name="connsiteY55" fmla="*/ 278643 h 1467490"/>
                      <a:gd name="connsiteX56" fmla="*/ 1953123 w 3834666"/>
                      <a:gd name="connsiteY56" fmla="*/ 321505 h 1467490"/>
                      <a:gd name="connsiteX57" fmla="*/ 1776199 w 3834666"/>
                      <a:gd name="connsiteY57" fmla="*/ 359960 h 1467490"/>
                      <a:gd name="connsiteX58" fmla="*/ 1643560 w 3834666"/>
                      <a:gd name="connsiteY58" fmla="*/ 373893 h 1467490"/>
                      <a:gd name="connsiteX59" fmla="*/ 1486397 w 3834666"/>
                      <a:gd name="connsiteY59" fmla="*/ 311980 h 1467490"/>
                      <a:gd name="connsiteX60" fmla="*/ 1448298 w 3834666"/>
                      <a:gd name="connsiteY60" fmla="*/ 369130 h 1467490"/>
                      <a:gd name="connsiteX61" fmla="*/ 1324472 w 3834666"/>
                      <a:gd name="connsiteY61" fmla="*/ 421518 h 1467490"/>
                      <a:gd name="connsiteX62" fmla="*/ 1291135 w 3834666"/>
                      <a:gd name="connsiteY62" fmla="*/ 350079 h 1467490"/>
                      <a:gd name="connsiteX63" fmla="*/ 1262560 w 3834666"/>
                      <a:gd name="connsiteY63" fmla="*/ 292930 h 1467490"/>
                      <a:gd name="connsiteX64" fmla="*/ 1233985 w 3834666"/>
                      <a:gd name="connsiteY64" fmla="*/ 240542 h 1467490"/>
                      <a:gd name="connsiteX65" fmla="*/ 1157216 w 3834666"/>
                      <a:gd name="connsiteY65" fmla="*/ 176568 h 1467490"/>
                      <a:gd name="connsiteX66" fmla="*/ 1076823 w 3834666"/>
                      <a:gd name="connsiteY66" fmla="*/ 197680 h 1467490"/>
                      <a:gd name="connsiteX67" fmla="*/ 948519 w 3834666"/>
                      <a:gd name="connsiteY67" fmla="*/ 232012 h 1467490"/>
                      <a:gd name="connsiteX68" fmla="*/ 794982 w 3834666"/>
                      <a:gd name="connsiteY68" fmla="*/ 272955 h 1467490"/>
                      <a:gd name="connsiteX69" fmla="*/ 689212 w 3834666"/>
                      <a:gd name="connsiteY69" fmla="*/ 303663 h 1467490"/>
                      <a:gd name="connsiteX70" fmla="*/ 586854 w 3834666"/>
                      <a:gd name="connsiteY70" fmla="*/ 334370 h 1467490"/>
                      <a:gd name="connsiteX0" fmla="*/ 586854 w 3834666"/>
                      <a:gd name="connsiteY0" fmla="*/ 327546 h 1460666"/>
                      <a:gd name="connsiteX1" fmla="*/ 518615 w 3834666"/>
                      <a:gd name="connsiteY1" fmla="*/ 232012 h 1460666"/>
                      <a:gd name="connsiteX2" fmla="*/ 487907 w 3834666"/>
                      <a:gd name="connsiteY2" fmla="*/ 180833 h 1460666"/>
                      <a:gd name="connsiteX3" fmla="*/ 436728 w 3834666"/>
                      <a:gd name="connsiteY3" fmla="*/ 129654 h 1460666"/>
                      <a:gd name="connsiteX4" fmla="*/ 402609 w 3834666"/>
                      <a:gd name="connsiteY4" fmla="*/ 119418 h 1460666"/>
                      <a:gd name="connsiteX5" fmla="*/ 283191 w 3834666"/>
                      <a:gd name="connsiteY5" fmla="*/ 98946 h 1460666"/>
                      <a:gd name="connsiteX6" fmla="*/ 283191 w 3834666"/>
                      <a:gd name="connsiteY6" fmla="*/ 146714 h 1460666"/>
                      <a:gd name="connsiteX7" fmla="*/ 177421 w 3834666"/>
                      <a:gd name="connsiteY7" fmla="*/ 163773 h 1460666"/>
                      <a:gd name="connsiteX8" fmla="*/ 156949 w 3834666"/>
                      <a:gd name="connsiteY8" fmla="*/ 262719 h 1460666"/>
                      <a:gd name="connsiteX9" fmla="*/ 102358 w 3834666"/>
                      <a:gd name="connsiteY9" fmla="*/ 341194 h 1460666"/>
                      <a:gd name="connsiteX10" fmla="*/ 54591 w 3834666"/>
                      <a:gd name="connsiteY10" fmla="*/ 470848 h 1460666"/>
                      <a:gd name="connsiteX11" fmla="*/ 17060 w 3834666"/>
                      <a:gd name="connsiteY11" fmla="*/ 583442 h 1460666"/>
                      <a:gd name="connsiteX12" fmla="*/ 0 w 3834666"/>
                      <a:gd name="connsiteY12" fmla="*/ 699448 h 1460666"/>
                      <a:gd name="connsiteX13" fmla="*/ 0 w 3834666"/>
                      <a:gd name="connsiteY13" fmla="*/ 870045 h 1460666"/>
                      <a:gd name="connsiteX14" fmla="*/ 27295 w 3834666"/>
                      <a:gd name="connsiteY14" fmla="*/ 951931 h 1460666"/>
                      <a:gd name="connsiteX15" fmla="*/ 47767 w 3834666"/>
                      <a:gd name="connsiteY15" fmla="*/ 1037230 h 1460666"/>
                      <a:gd name="connsiteX16" fmla="*/ 98732 w 3834666"/>
                      <a:gd name="connsiteY16" fmla="*/ 1187427 h 1460666"/>
                      <a:gd name="connsiteX17" fmla="*/ 248573 w 3834666"/>
                      <a:gd name="connsiteY17" fmla="*/ 1366411 h 1460666"/>
                      <a:gd name="connsiteX18" fmla="*/ 408509 w 3834666"/>
                      <a:gd name="connsiteY18" fmla="*/ 1460666 h 1460666"/>
                      <a:gd name="connsiteX19" fmla="*/ 912623 w 3834666"/>
                      <a:gd name="connsiteY19" fmla="*/ 1436996 h 1460666"/>
                      <a:gd name="connsiteX20" fmla="*/ 1029198 w 3834666"/>
                      <a:gd name="connsiteY20" fmla="*/ 1414818 h 1460666"/>
                      <a:gd name="connsiteX21" fmla="*/ 1216428 w 3834666"/>
                      <a:gd name="connsiteY21" fmla="*/ 1397687 h 1460666"/>
                      <a:gd name="connsiteX22" fmla="*/ 1327743 w 3834666"/>
                      <a:gd name="connsiteY22" fmla="*/ 1380627 h 1460666"/>
                      <a:gd name="connsiteX23" fmla="*/ 1498623 w 3834666"/>
                      <a:gd name="connsiteY23" fmla="*/ 1330515 h 1460666"/>
                      <a:gd name="connsiteX24" fmla="*/ 1634319 w 3834666"/>
                      <a:gd name="connsiteY24" fmla="*/ 1282890 h 1460666"/>
                      <a:gd name="connsiteX25" fmla="*/ 1862919 w 3834666"/>
                      <a:gd name="connsiteY25" fmla="*/ 1224887 h 1460666"/>
                      <a:gd name="connsiteX26" fmla="*/ 2251881 w 3834666"/>
                      <a:gd name="connsiteY26" fmla="*/ 1231711 h 1460666"/>
                      <a:gd name="connsiteX27" fmla="*/ 1734261 w 3834666"/>
                      <a:gd name="connsiteY27" fmla="*/ 1426262 h 1460666"/>
                      <a:gd name="connsiteX28" fmla="*/ 2724648 w 3834666"/>
                      <a:gd name="connsiteY28" fmla="*/ 1452846 h 1460666"/>
                      <a:gd name="connsiteX29" fmla="*/ 3081409 w 3834666"/>
                      <a:gd name="connsiteY29" fmla="*/ 1451567 h 1460666"/>
                      <a:gd name="connsiteX30" fmla="*/ 3289110 w 3834666"/>
                      <a:gd name="connsiteY30" fmla="*/ 1378424 h 1460666"/>
                      <a:gd name="connsiteX31" fmla="*/ 3609833 w 3834666"/>
                      <a:gd name="connsiteY31" fmla="*/ 1139588 h 1460666"/>
                      <a:gd name="connsiteX32" fmla="*/ 3729251 w 3834666"/>
                      <a:gd name="connsiteY32" fmla="*/ 1006522 h 1460666"/>
                      <a:gd name="connsiteX33" fmla="*/ 3603009 w 3834666"/>
                      <a:gd name="connsiteY33" fmla="*/ 951931 h 1460666"/>
                      <a:gd name="connsiteX34" fmla="*/ 3497239 w 3834666"/>
                      <a:gd name="connsiteY34" fmla="*/ 931460 h 1460666"/>
                      <a:gd name="connsiteX35" fmla="*/ 3497239 w 3834666"/>
                      <a:gd name="connsiteY35" fmla="*/ 866633 h 1460666"/>
                      <a:gd name="connsiteX36" fmla="*/ 3650776 w 3834666"/>
                      <a:gd name="connsiteY36" fmla="*/ 672152 h 1460666"/>
                      <a:gd name="connsiteX37" fmla="*/ 3719015 w 3834666"/>
                      <a:gd name="connsiteY37" fmla="*/ 556146 h 1460666"/>
                      <a:gd name="connsiteX38" fmla="*/ 3749722 w 3834666"/>
                      <a:gd name="connsiteY38" fmla="*/ 450376 h 1460666"/>
                      <a:gd name="connsiteX39" fmla="*/ 3798698 w 3834666"/>
                      <a:gd name="connsiteY39" fmla="*/ 358965 h 1460666"/>
                      <a:gd name="connsiteX40" fmla="*/ 3826989 w 3834666"/>
                      <a:gd name="connsiteY40" fmla="*/ 315675 h 1460666"/>
                      <a:gd name="connsiteX41" fmla="*/ 3834666 w 3834666"/>
                      <a:gd name="connsiteY41" fmla="*/ 186946 h 1460666"/>
                      <a:gd name="connsiteX42" fmla="*/ 3708779 w 3834666"/>
                      <a:gd name="connsiteY42" fmla="*/ 129654 h 1460666"/>
                      <a:gd name="connsiteX43" fmla="*/ 3647364 w 3834666"/>
                      <a:gd name="connsiteY43" fmla="*/ 98946 h 1460666"/>
                      <a:gd name="connsiteX44" fmla="*/ 3616657 w 3834666"/>
                      <a:gd name="connsiteY44" fmla="*/ 71651 h 1460666"/>
                      <a:gd name="connsiteX45" fmla="*/ 3688307 w 3834666"/>
                      <a:gd name="connsiteY45" fmla="*/ 44355 h 1460666"/>
                      <a:gd name="connsiteX46" fmla="*/ 3688307 w 3834666"/>
                      <a:gd name="connsiteY46" fmla="*/ 3412 h 1460666"/>
                      <a:gd name="connsiteX47" fmla="*/ 3497239 w 3834666"/>
                      <a:gd name="connsiteY47" fmla="*/ 3412 h 1460666"/>
                      <a:gd name="connsiteX48" fmla="*/ 3367585 w 3834666"/>
                      <a:gd name="connsiteY48" fmla="*/ 23884 h 1460666"/>
                      <a:gd name="connsiteX49" fmla="*/ 3258403 w 3834666"/>
                      <a:gd name="connsiteY49" fmla="*/ 0 h 1460666"/>
                      <a:gd name="connsiteX50" fmla="*/ 2899225 w 3834666"/>
                      <a:gd name="connsiteY50" fmla="*/ 155101 h 1460666"/>
                      <a:gd name="connsiteX51" fmla="*/ 2708370 w 3834666"/>
                      <a:gd name="connsiteY51" fmla="*/ 194481 h 1460666"/>
                      <a:gd name="connsiteX52" fmla="*/ 2551705 w 3834666"/>
                      <a:gd name="connsiteY52" fmla="*/ 217582 h 1460666"/>
                      <a:gd name="connsiteX53" fmla="*/ 2367460 w 3834666"/>
                      <a:gd name="connsiteY53" fmla="*/ 243242 h 1460666"/>
                      <a:gd name="connsiteX54" fmla="*/ 2234110 w 3834666"/>
                      <a:gd name="connsiteY54" fmla="*/ 233718 h 1460666"/>
                      <a:gd name="connsiteX55" fmla="*/ 2091235 w 3834666"/>
                      <a:gd name="connsiteY55" fmla="*/ 271819 h 1460666"/>
                      <a:gd name="connsiteX56" fmla="*/ 1953123 w 3834666"/>
                      <a:gd name="connsiteY56" fmla="*/ 314681 h 1460666"/>
                      <a:gd name="connsiteX57" fmla="*/ 1776199 w 3834666"/>
                      <a:gd name="connsiteY57" fmla="*/ 353136 h 1460666"/>
                      <a:gd name="connsiteX58" fmla="*/ 1643560 w 3834666"/>
                      <a:gd name="connsiteY58" fmla="*/ 367069 h 1460666"/>
                      <a:gd name="connsiteX59" fmla="*/ 1486397 w 3834666"/>
                      <a:gd name="connsiteY59" fmla="*/ 305156 h 1460666"/>
                      <a:gd name="connsiteX60" fmla="*/ 1448298 w 3834666"/>
                      <a:gd name="connsiteY60" fmla="*/ 362306 h 1460666"/>
                      <a:gd name="connsiteX61" fmla="*/ 1324472 w 3834666"/>
                      <a:gd name="connsiteY61" fmla="*/ 414694 h 1460666"/>
                      <a:gd name="connsiteX62" fmla="*/ 1291135 w 3834666"/>
                      <a:gd name="connsiteY62" fmla="*/ 343255 h 1460666"/>
                      <a:gd name="connsiteX63" fmla="*/ 1262560 w 3834666"/>
                      <a:gd name="connsiteY63" fmla="*/ 286106 h 1460666"/>
                      <a:gd name="connsiteX64" fmla="*/ 1233985 w 3834666"/>
                      <a:gd name="connsiteY64" fmla="*/ 233718 h 1460666"/>
                      <a:gd name="connsiteX65" fmla="*/ 1157216 w 3834666"/>
                      <a:gd name="connsiteY65" fmla="*/ 169744 h 1460666"/>
                      <a:gd name="connsiteX66" fmla="*/ 1076823 w 3834666"/>
                      <a:gd name="connsiteY66" fmla="*/ 190856 h 1460666"/>
                      <a:gd name="connsiteX67" fmla="*/ 948519 w 3834666"/>
                      <a:gd name="connsiteY67" fmla="*/ 225188 h 1460666"/>
                      <a:gd name="connsiteX68" fmla="*/ 794982 w 3834666"/>
                      <a:gd name="connsiteY68" fmla="*/ 266131 h 1460666"/>
                      <a:gd name="connsiteX69" fmla="*/ 689212 w 3834666"/>
                      <a:gd name="connsiteY69" fmla="*/ 296839 h 1460666"/>
                      <a:gd name="connsiteX70" fmla="*/ 586854 w 3834666"/>
                      <a:gd name="connsiteY70" fmla="*/ 327546 h 1460666"/>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98732 w 3834666"/>
                      <a:gd name="connsiteY16" fmla="*/ 1184015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415260 w 3834666"/>
                      <a:gd name="connsiteY17" fmla="*/ 1243936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415260 w 3834666"/>
                      <a:gd name="connsiteY17" fmla="*/ 1243936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912623 w 3834666"/>
                      <a:gd name="connsiteY19" fmla="*/ 1433584 h 1449434"/>
                      <a:gd name="connsiteX20" fmla="*/ 1029198 w 3834666"/>
                      <a:gd name="connsiteY20" fmla="*/ 141140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029198 w 3834666"/>
                      <a:gd name="connsiteY20" fmla="*/ 141140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513480 w 3834666"/>
                      <a:gd name="connsiteY22" fmla="*/ 11867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368828 w 3834666"/>
                      <a:gd name="connsiteY21" fmla="*/ 1260924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34010 w 3834666"/>
                      <a:gd name="connsiteY22" fmla="*/ 1206718 h 1449434"/>
                      <a:gd name="connsiteX23" fmla="*/ 1513480 w 3834666"/>
                      <a:gd name="connsiteY23" fmla="*/ 1186715 h 1449434"/>
                      <a:gd name="connsiteX24" fmla="*/ 1641498 w 3834666"/>
                      <a:gd name="connsiteY24" fmla="*/ 1155653 h 1449434"/>
                      <a:gd name="connsiteX25" fmla="*/ 1634319 w 3834666"/>
                      <a:gd name="connsiteY25" fmla="*/ 127947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34319 w 3834666"/>
                      <a:gd name="connsiteY25" fmla="*/ 127947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86706 w 3834666"/>
                      <a:gd name="connsiteY25" fmla="*/ 126042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86706 w 3834666"/>
                      <a:gd name="connsiteY25" fmla="*/ 1260428 h 1449434"/>
                      <a:gd name="connsiteX26" fmla="*/ 1862919 w 3834666"/>
                      <a:gd name="connsiteY26" fmla="*/ 1221475 h 1449434"/>
                      <a:gd name="connsiteX27" fmla="*/ 2251881 w 3834666"/>
                      <a:gd name="connsiteY27" fmla="*/ 1228299 h 1449434"/>
                      <a:gd name="connsiteX28" fmla="*/ 2610561 w 3834666"/>
                      <a:gd name="connsiteY28" fmla="*/ 12323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8155"/>
                      <a:gd name="connsiteX1" fmla="*/ 518615 w 3834666"/>
                      <a:gd name="connsiteY1" fmla="*/ 228600 h 1448155"/>
                      <a:gd name="connsiteX2" fmla="*/ 487907 w 3834666"/>
                      <a:gd name="connsiteY2" fmla="*/ 177421 h 1448155"/>
                      <a:gd name="connsiteX3" fmla="*/ 436728 w 3834666"/>
                      <a:gd name="connsiteY3" fmla="*/ 126242 h 1448155"/>
                      <a:gd name="connsiteX4" fmla="*/ 402609 w 3834666"/>
                      <a:gd name="connsiteY4" fmla="*/ 116006 h 1448155"/>
                      <a:gd name="connsiteX5" fmla="*/ 283191 w 3834666"/>
                      <a:gd name="connsiteY5" fmla="*/ 95534 h 1448155"/>
                      <a:gd name="connsiteX6" fmla="*/ 283191 w 3834666"/>
                      <a:gd name="connsiteY6" fmla="*/ 143302 h 1448155"/>
                      <a:gd name="connsiteX7" fmla="*/ 177421 w 3834666"/>
                      <a:gd name="connsiteY7" fmla="*/ 160361 h 1448155"/>
                      <a:gd name="connsiteX8" fmla="*/ 156949 w 3834666"/>
                      <a:gd name="connsiteY8" fmla="*/ 259307 h 1448155"/>
                      <a:gd name="connsiteX9" fmla="*/ 102358 w 3834666"/>
                      <a:gd name="connsiteY9" fmla="*/ 337782 h 1448155"/>
                      <a:gd name="connsiteX10" fmla="*/ 54591 w 3834666"/>
                      <a:gd name="connsiteY10" fmla="*/ 467436 h 1448155"/>
                      <a:gd name="connsiteX11" fmla="*/ 17060 w 3834666"/>
                      <a:gd name="connsiteY11" fmla="*/ 580030 h 1448155"/>
                      <a:gd name="connsiteX12" fmla="*/ 0 w 3834666"/>
                      <a:gd name="connsiteY12" fmla="*/ 696036 h 1448155"/>
                      <a:gd name="connsiteX13" fmla="*/ 0 w 3834666"/>
                      <a:gd name="connsiteY13" fmla="*/ 866633 h 1448155"/>
                      <a:gd name="connsiteX14" fmla="*/ 27295 w 3834666"/>
                      <a:gd name="connsiteY14" fmla="*/ 948519 h 1448155"/>
                      <a:gd name="connsiteX15" fmla="*/ 47767 w 3834666"/>
                      <a:gd name="connsiteY15" fmla="*/ 1033818 h 1448155"/>
                      <a:gd name="connsiteX16" fmla="*/ 274944 w 3834666"/>
                      <a:gd name="connsiteY16" fmla="*/ 988753 h 1448155"/>
                      <a:gd name="connsiteX17" fmla="*/ 415260 w 3834666"/>
                      <a:gd name="connsiteY17" fmla="*/ 1243936 h 1448155"/>
                      <a:gd name="connsiteX18" fmla="*/ 694259 w 3834666"/>
                      <a:gd name="connsiteY18" fmla="*/ 1242942 h 1448155"/>
                      <a:gd name="connsiteX19" fmla="*/ 1007873 w 3834666"/>
                      <a:gd name="connsiteY19" fmla="*/ 1257371 h 1448155"/>
                      <a:gd name="connsiteX20" fmla="*/ 1272086 w 3834666"/>
                      <a:gd name="connsiteY20" fmla="*/ 1254244 h 1448155"/>
                      <a:gd name="connsiteX21" fmla="*/ 1368828 w 3834666"/>
                      <a:gd name="connsiteY21" fmla="*/ 1260924 h 1448155"/>
                      <a:gd name="connsiteX22" fmla="*/ 1443535 w 3834666"/>
                      <a:gd name="connsiteY22" fmla="*/ 1225768 h 1448155"/>
                      <a:gd name="connsiteX23" fmla="*/ 1513480 w 3834666"/>
                      <a:gd name="connsiteY23" fmla="*/ 1186715 h 1448155"/>
                      <a:gd name="connsiteX24" fmla="*/ 1641498 w 3834666"/>
                      <a:gd name="connsiteY24" fmla="*/ 1155653 h 1448155"/>
                      <a:gd name="connsiteX25" fmla="*/ 1686706 w 3834666"/>
                      <a:gd name="connsiteY25" fmla="*/ 1260428 h 1448155"/>
                      <a:gd name="connsiteX26" fmla="*/ 1862919 w 3834666"/>
                      <a:gd name="connsiteY26" fmla="*/ 1221475 h 1448155"/>
                      <a:gd name="connsiteX27" fmla="*/ 2251881 w 3834666"/>
                      <a:gd name="connsiteY27" fmla="*/ 1228299 h 1448155"/>
                      <a:gd name="connsiteX28" fmla="*/ 2610561 w 3834666"/>
                      <a:gd name="connsiteY28" fmla="*/ 1232350 h 1448155"/>
                      <a:gd name="connsiteX29" fmla="*/ 2934198 w 3834666"/>
                      <a:gd name="connsiteY29" fmla="*/ 1244646 h 1448155"/>
                      <a:gd name="connsiteX30" fmla="*/ 3081409 w 3834666"/>
                      <a:gd name="connsiteY30" fmla="*/ 1448155 h 1448155"/>
                      <a:gd name="connsiteX31" fmla="*/ 3289110 w 3834666"/>
                      <a:gd name="connsiteY31" fmla="*/ 1375012 h 1448155"/>
                      <a:gd name="connsiteX32" fmla="*/ 3609833 w 3834666"/>
                      <a:gd name="connsiteY32" fmla="*/ 1136176 h 1448155"/>
                      <a:gd name="connsiteX33" fmla="*/ 3729251 w 3834666"/>
                      <a:gd name="connsiteY33" fmla="*/ 1003110 h 1448155"/>
                      <a:gd name="connsiteX34" fmla="*/ 3603009 w 3834666"/>
                      <a:gd name="connsiteY34" fmla="*/ 948519 h 1448155"/>
                      <a:gd name="connsiteX35" fmla="*/ 3497239 w 3834666"/>
                      <a:gd name="connsiteY35" fmla="*/ 928048 h 1448155"/>
                      <a:gd name="connsiteX36" fmla="*/ 3497239 w 3834666"/>
                      <a:gd name="connsiteY36" fmla="*/ 863221 h 1448155"/>
                      <a:gd name="connsiteX37" fmla="*/ 3650776 w 3834666"/>
                      <a:gd name="connsiteY37" fmla="*/ 668740 h 1448155"/>
                      <a:gd name="connsiteX38" fmla="*/ 3719015 w 3834666"/>
                      <a:gd name="connsiteY38" fmla="*/ 552734 h 1448155"/>
                      <a:gd name="connsiteX39" fmla="*/ 3749722 w 3834666"/>
                      <a:gd name="connsiteY39" fmla="*/ 446964 h 1448155"/>
                      <a:gd name="connsiteX40" fmla="*/ 3798698 w 3834666"/>
                      <a:gd name="connsiteY40" fmla="*/ 355553 h 1448155"/>
                      <a:gd name="connsiteX41" fmla="*/ 3826989 w 3834666"/>
                      <a:gd name="connsiteY41" fmla="*/ 312263 h 1448155"/>
                      <a:gd name="connsiteX42" fmla="*/ 3834666 w 3834666"/>
                      <a:gd name="connsiteY42" fmla="*/ 183534 h 1448155"/>
                      <a:gd name="connsiteX43" fmla="*/ 3708779 w 3834666"/>
                      <a:gd name="connsiteY43" fmla="*/ 126242 h 1448155"/>
                      <a:gd name="connsiteX44" fmla="*/ 3647364 w 3834666"/>
                      <a:gd name="connsiteY44" fmla="*/ 95534 h 1448155"/>
                      <a:gd name="connsiteX45" fmla="*/ 3616657 w 3834666"/>
                      <a:gd name="connsiteY45" fmla="*/ 68239 h 1448155"/>
                      <a:gd name="connsiteX46" fmla="*/ 3688307 w 3834666"/>
                      <a:gd name="connsiteY46" fmla="*/ 40943 h 1448155"/>
                      <a:gd name="connsiteX47" fmla="*/ 3688307 w 3834666"/>
                      <a:gd name="connsiteY47" fmla="*/ 0 h 1448155"/>
                      <a:gd name="connsiteX48" fmla="*/ 3497239 w 3834666"/>
                      <a:gd name="connsiteY48" fmla="*/ 0 h 1448155"/>
                      <a:gd name="connsiteX49" fmla="*/ 3367585 w 3834666"/>
                      <a:gd name="connsiteY49" fmla="*/ 20472 h 1448155"/>
                      <a:gd name="connsiteX50" fmla="*/ 3229828 w 3834666"/>
                      <a:gd name="connsiteY50" fmla="*/ 39450 h 1448155"/>
                      <a:gd name="connsiteX51" fmla="*/ 2899225 w 3834666"/>
                      <a:gd name="connsiteY51" fmla="*/ 151689 h 1448155"/>
                      <a:gd name="connsiteX52" fmla="*/ 2708370 w 3834666"/>
                      <a:gd name="connsiteY52" fmla="*/ 191069 h 1448155"/>
                      <a:gd name="connsiteX53" fmla="*/ 2551705 w 3834666"/>
                      <a:gd name="connsiteY53" fmla="*/ 214170 h 1448155"/>
                      <a:gd name="connsiteX54" fmla="*/ 2367460 w 3834666"/>
                      <a:gd name="connsiteY54" fmla="*/ 239830 h 1448155"/>
                      <a:gd name="connsiteX55" fmla="*/ 2234110 w 3834666"/>
                      <a:gd name="connsiteY55" fmla="*/ 230306 h 1448155"/>
                      <a:gd name="connsiteX56" fmla="*/ 2091235 w 3834666"/>
                      <a:gd name="connsiteY56" fmla="*/ 268407 h 1448155"/>
                      <a:gd name="connsiteX57" fmla="*/ 1953123 w 3834666"/>
                      <a:gd name="connsiteY57" fmla="*/ 311269 h 1448155"/>
                      <a:gd name="connsiteX58" fmla="*/ 1776199 w 3834666"/>
                      <a:gd name="connsiteY58" fmla="*/ 349724 h 1448155"/>
                      <a:gd name="connsiteX59" fmla="*/ 1643560 w 3834666"/>
                      <a:gd name="connsiteY59" fmla="*/ 363657 h 1448155"/>
                      <a:gd name="connsiteX60" fmla="*/ 1486397 w 3834666"/>
                      <a:gd name="connsiteY60" fmla="*/ 301744 h 1448155"/>
                      <a:gd name="connsiteX61" fmla="*/ 1448298 w 3834666"/>
                      <a:gd name="connsiteY61" fmla="*/ 358894 h 1448155"/>
                      <a:gd name="connsiteX62" fmla="*/ 1324472 w 3834666"/>
                      <a:gd name="connsiteY62" fmla="*/ 411282 h 1448155"/>
                      <a:gd name="connsiteX63" fmla="*/ 1291135 w 3834666"/>
                      <a:gd name="connsiteY63" fmla="*/ 339843 h 1448155"/>
                      <a:gd name="connsiteX64" fmla="*/ 1262560 w 3834666"/>
                      <a:gd name="connsiteY64" fmla="*/ 282694 h 1448155"/>
                      <a:gd name="connsiteX65" fmla="*/ 1233985 w 3834666"/>
                      <a:gd name="connsiteY65" fmla="*/ 230306 h 1448155"/>
                      <a:gd name="connsiteX66" fmla="*/ 1157216 w 3834666"/>
                      <a:gd name="connsiteY66" fmla="*/ 166332 h 1448155"/>
                      <a:gd name="connsiteX67" fmla="*/ 1076823 w 3834666"/>
                      <a:gd name="connsiteY67" fmla="*/ 187444 h 1448155"/>
                      <a:gd name="connsiteX68" fmla="*/ 948519 w 3834666"/>
                      <a:gd name="connsiteY68" fmla="*/ 221776 h 1448155"/>
                      <a:gd name="connsiteX69" fmla="*/ 794982 w 3834666"/>
                      <a:gd name="connsiteY69" fmla="*/ 262719 h 1448155"/>
                      <a:gd name="connsiteX70" fmla="*/ 689212 w 3834666"/>
                      <a:gd name="connsiteY70" fmla="*/ 293427 h 1448155"/>
                      <a:gd name="connsiteX71" fmla="*/ 586854 w 3834666"/>
                      <a:gd name="connsiteY71" fmla="*/ 324134 h 1448155"/>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289110 w 3834666"/>
                      <a:gd name="connsiteY31" fmla="*/ 1375012 h 1375012"/>
                      <a:gd name="connsiteX32" fmla="*/ 3609833 w 3834666"/>
                      <a:gd name="connsiteY32" fmla="*/ 1136176 h 1375012"/>
                      <a:gd name="connsiteX33" fmla="*/ 3729251 w 3834666"/>
                      <a:gd name="connsiteY33" fmla="*/ 1003110 h 1375012"/>
                      <a:gd name="connsiteX34" fmla="*/ 3603009 w 3834666"/>
                      <a:gd name="connsiteY34" fmla="*/ 948519 h 1375012"/>
                      <a:gd name="connsiteX35" fmla="*/ 3497239 w 3834666"/>
                      <a:gd name="connsiteY35" fmla="*/ 928048 h 1375012"/>
                      <a:gd name="connsiteX36" fmla="*/ 3497239 w 3834666"/>
                      <a:gd name="connsiteY36" fmla="*/ 863221 h 1375012"/>
                      <a:gd name="connsiteX37" fmla="*/ 3650776 w 3834666"/>
                      <a:gd name="connsiteY37" fmla="*/ 668740 h 1375012"/>
                      <a:gd name="connsiteX38" fmla="*/ 3719015 w 3834666"/>
                      <a:gd name="connsiteY38" fmla="*/ 552734 h 1375012"/>
                      <a:gd name="connsiteX39" fmla="*/ 3749722 w 3834666"/>
                      <a:gd name="connsiteY39" fmla="*/ 446964 h 1375012"/>
                      <a:gd name="connsiteX40" fmla="*/ 3798698 w 3834666"/>
                      <a:gd name="connsiteY40" fmla="*/ 355553 h 1375012"/>
                      <a:gd name="connsiteX41" fmla="*/ 3826989 w 3834666"/>
                      <a:gd name="connsiteY41" fmla="*/ 312263 h 1375012"/>
                      <a:gd name="connsiteX42" fmla="*/ 3834666 w 3834666"/>
                      <a:gd name="connsiteY42" fmla="*/ 183534 h 1375012"/>
                      <a:gd name="connsiteX43" fmla="*/ 3708779 w 3834666"/>
                      <a:gd name="connsiteY43" fmla="*/ 126242 h 1375012"/>
                      <a:gd name="connsiteX44" fmla="*/ 3647364 w 3834666"/>
                      <a:gd name="connsiteY44" fmla="*/ 95534 h 1375012"/>
                      <a:gd name="connsiteX45" fmla="*/ 3616657 w 3834666"/>
                      <a:gd name="connsiteY45" fmla="*/ 68239 h 1375012"/>
                      <a:gd name="connsiteX46" fmla="*/ 3688307 w 3834666"/>
                      <a:gd name="connsiteY46" fmla="*/ 40943 h 1375012"/>
                      <a:gd name="connsiteX47" fmla="*/ 3688307 w 3834666"/>
                      <a:gd name="connsiteY47" fmla="*/ 0 h 1375012"/>
                      <a:gd name="connsiteX48" fmla="*/ 3497239 w 3834666"/>
                      <a:gd name="connsiteY48" fmla="*/ 0 h 1375012"/>
                      <a:gd name="connsiteX49" fmla="*/ 3367585 w 3834666"/>
                      <a:gd name="connsiteY49" fmla="*/ 20472 h 1375012"/>
                      <a:gd name="connsiteX50" fmla="*/ 3229828 w 3834666"/>
                      <a:gd name="connsiteY50" fmla="*/ 39450 h 1375012"/>
                      <a:gd name="connsiteX51" fmla="*/ 2899225 w 3834666"/>
                      <a:gd name="connsiteY51" fmla="*/ 151689 h 1375012"/>
                      <a:gd name="connsiteX52" fmla="*/ 2708370 w 3834666"/>
                      <a:gd name="connsiteY52" fmla="*/ 191069 h 1375012"/>
                      <a:gd name="connsiteX53" fmla="*/ 2551705 w 3834666"/>
                      <a:gd name="connsiteY53" fmla="*/ 214170 h 1375012"/>
                      <a:gd name="connsiteX54" fmla="*/ 2367460 w 3834666"/>
                      <a:gd name="connsiteY54" fmla="*/ 239830 h 1375012"/>
                      <a:gd name="connsiteX55" fmla="*/ 2234110 w 3834666"/>
                      <a:gd name="connsiteY55" fmla="*/ 230306 h 1375012"/>
                      <a:gd name="connsiteX56" fmla="*/ 2091235 w 3834666"/>
                      <a:gd name="connsiteY56" fmla="*/ 268407 h 1375012"/>
                      <a:gd name="connsiteX57" fmla="*/ 1953123 w 3834666"/>
                      <a:gd name="connsiteY57" fmla="*/ 311269 h 1375012"/>
                      <a:gd name="connsiteX58" fmla="*/ 1776199 w 3834666"/>
                      <a:gd name="connsiteY58" fmla="*/ 349724 h 1375012"/>
                      <a:gd name="connsiteX59" fmla="*/ 1643560 w 3834666"/>
                      <a:gd name="connsiteY59" fmla="*/ 363657 h 1375012"/>
                      <a:gd name="connsiteX60" fmla="*/ 1486397 w 3834666"/>
                      <a:gd name="connsiteY60" fmla="*/ 301744 h 1375012"/>
                      <a:gd name="connsiteX61" fmla="*/ 1448298 w 3834666"/>
                      <a:gd name="connsiteY61" fmla="*/ 358894 h 1375012"/>
                      <a:gd name="connsiteX62" fmla="*/ 1324472 w 3834666"/>
                      <a:gd name="connsiteY62" fmla="*/ 411282 h 1375012"/>
                      <a:gd name="connsiteX63" fmla="*/ 1291135 w 3834666"/>
                      <a:gd name="connsiteY63" fmla="*/ 339843 h 1375012"/>
                      <a:gd name="connsiteX64" fmla="*/ 1262560 w 3834666"/>
                      <a:gd name="connsiteY64" fmla="*/ 282694 h 1375012"/>
                      <a:gd name="connsiteX65" fmla="*/ 1233985 w 3834666"/>
                      <a:gd name="connsiteY65" fmla="*/ 230306 h 1375012"/>
                      <a:gd name="connsiteX66" fmla="*/ 1157216 w 3834666"/>
                      <a:gd name="connsiteY66" fmla="*/ 166332 h 1375012"/>
                      <a:gd name="connsiteX67" fmla="*/ 1076823 w 3834666"/>
                      <a:gd name="connsiteY67" fmla="*/ 187444 h 1375012"/>
                      <a:gd name="connsiteX68" fmla="*/ 948519 w 3834666"/>
                      <a:gd name="connsiteY68" fmla="*/ 221776 h 1375012"/>
                      <a:gd name="connsiteX69" fmla="*/ 794982 w 3834666"/>
                      <a:gd name="connsiteY69" fmla="*/ 262719 h 1375012"/>
                      <a:gd name="connsiteX70" fmla="*/ 689212 w 3834666"/>
                      <a:gd name="connsiteY70" fmla="*/ 293427 h 1375012"/>
                      <a:gd name="connsiteX71" fmla="*/ 586854 w 3834666"/>
                      <a:gd name="connsiteY71" fmla="*/ 324134 h 1375012"/>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172323 w 3834666"/>
                      <a:gd name="connsiteY31" fmla="*/ 1297206 h 1375012"/>
                      <a:gd name="connsiteX32" fmla="*/ 3289110 w 3834666"/>
                      <a:gd name="connsiteY32" fmla="*/ 1375012 h 1375012"/>
                      <a:gd name="connsiteX33" fmla="*/ 3609833 w 3834666"/>
                      <a:gd name="connsiteY33" fmla="*/ 1136176 h 1375012"/>
                      <a:gd name="connsiteX34" fmla="*/ 3729251 w 3834666"/>
                      <a:gd name="connsiteY34" fmla="*/ 1003110 h 1375012"/>
                      <a:gd name="connsiteX35" fmla="*/ 3603009 w 3834666"/>
                      <a:gd name="connsiteY35" fmla="*/ 948519 h 1375012"/>
                      <a:gd name="connsiteX36" fmla="*/ 3497239 w 3834666"/>
                      <a:gd name="connsiteY36" fmla="*/ 928048 h 1375012"/>
                      <a:gd name="connsiteX37" fmla="*/ 3497239 w 3834666"/>
                      <a:gd name="connsiteY37" fmla="*/ 863221 h 1375012"/>
                      <a:gd name="connsiteX38" fmla="*/ 3650776 w 3834666"/>
                      <a:gd name="connsiteY38" fmla="*/ 668740 h 1375012"/>
                      <a:gd name="connsiteX39" fmla="*/ 3719015 w 3834666"/>
                      <a:gd name="connsiteY39" fmla="*/ 552734 h 1375012"/>
                      <a:gd name="connsiteX40" fmla="*/ 3749722 w 3834666"/>
                      <a:gd name="connsiteY40" fmla="*/ 446964 h 1375012"/>
                      <a:gd name="connsiteX41" fmla="*/ 3798698 w 3834666"/>
                      <a:gd name="connsiteY41" fmla="*/ 355553 h 1375012"/>
                      <a:gd name="connsiteX42" fmla="*/ 3826989 w 3834666"/>
                      <a:gd name="connsiteY42" fmla="*/ 312263 h 1375012"/>
                      <a:gd name="connsiteX43" fmla="*/ 3834666 w 3834666"/>
                      <a:gd name="connsiteY43" fmla="*/ 183534 h 1375012"/>
                      <a:gd name="connsiteX44" fmla="*/ 3708779 w 3834666"/>
                      <a:gd name="connsiteY44" fmla="*/ 126242 h 1375012"/>
                      <a:gd name="connsiteX45" fmla="*/ 3647364 w 3834666"/>
                      <a:gd name="connsiteY45" fmla="*/ 95534 h 1375012"/>
                      <a:gd name="connsiteX46" fmla="*/ 3616657 w 3834666"/>
                      <a:gd name="connsiteY46" fmla="*/ 68239 h 1375012"/>
                      <a:gd name="connsiteX47" fmla="*/ 3688307 w 3834666"/>
                      <a:gd name="connsiteY47" fmla="*/ 40943 h 1375012"/>
                      <a:gd name="connsiteX48" fmla="*/ 3688307 w 3834666"/>
                      <a:gd name="connsiteY48" fmla="*/ 0 h 1375012"/>
                      <a:gd name="connsiteX49" fmla="*/ 3497239 w 3834666"/>
                      <a:gd name="connsiteY49" fmla="*/ 0 h 1375012"/>
                      <a:gd name="connsiteX50" fmla="*/ 3367585 w 3834666"/>
                      <a:gd name="connsiteY50" fmla="*/ 20472 h 1375012"/>
                      <a:gd name="connsiteX51" fmla="*/ 3229828 w 3834666"/>
                      <a:gd name="connsiteY51" fmla="*/ 39450 h 1375012"/>
                      <a:gd name="connsiteX52" fmla="*/ 2899225 w 3834666"/>
                      <a:gd name="connsiteY52" fmla="*/ 151689 h 1375012"/>
                      <a:gd name="connsiteX53" fmla="*/ 2708370 w 3834666"/>
                      <a:gd name="connsiteY53" fmla="*/ 191069 h 1375012"/>
                      <a:gd name="connsiteX54" fmla="*/ 2551705 w 3834666"/>
                      <a:gd name="connsiteY54" fmla="*/ 214170 h 1375012"/>
                      <a:gd name="connsiteX55" fmla="*/ 2367460 w 3834666"/>
                      <a:gd name="connsiteY55" fmla="*/ 239830 h 1375012"/>
                      <a:gd name="connsiteX56" fmla="*/ 2234110 w 3834666"/>
                      <a:gd name="connsiteY56" fmla="*/ 230306 h 1375012"/>
                      <a:gd name="connsiteX57" fmla="*/ 2091235 w 3834666"/>
                      <a:gd name="connsiteY57" fmla="*/ 268407 h 1375012"/>
                      <a:gd name="connsiteX58" fmla="*/ 1953123 w 3834666"/>
                      <a:gd name="connsiteY58" fmla="*/ 311269 h 1375012"/>
                      <a:gd name="connsiteX59" fmla="*/ 1776199 w 3834666"/>
                      <a:gd name="connsiteY59" fmla="*/ 349724 h 1375012"/>
                      <a:gd name="connsiteX60" fmla="*/ 1643560 w 3834666"/>
                      <a:gd name="connsiteY60" fmla="*/ 363657 h 1375012"/>
                      <a:gd name="connsiteX61" fmla="*/ 1486397 w 3834666"/>
                      <a:gd name="connsiteY61" fmla="*/ 301744 h 1375012"/>
                      <a:gd name="connsiteX62" fmla="*/ 1448298 w 3834666"/>
                      <a:gd name="connsiteY62" fmla="*/ 358894 h 1375012"/>
                      <a:gd name="connsiteX63" fmla="*/ 1324472 w 3834666"/>
                      <a:gd name="connsiteY63" fmla="*/ 411282 h 1375012"/>
                      <a:gd name="connsiteX64" fmla="*/ 1291135 w 3834666"/>
                      <a:gd name="connsiteY64" fmla="*/ 339843 h 1375012"/>
                      <a:gd name="connsiteX65" fmla="*/ 1262560 w 3834666"/>
                      <a:gd name="connsiteY65" fmla="*/ 282694 h 1375012"/>
                      <a:gd name="connsiteX66" fmla="*/ 1233985 w 3834666"/>
                      <a:gd name="connsiteY66" fmla="*/ 230306 h 1375012"/>
                      <a:gd name="connsiteX67" fmla="*/ 1157216 w 3834666"/>
                      <a:gd name="connsiteY67" fmla="*/ 166332 h 1375012"/>
                      <a:gd name="connsiteX68" fmla="*/ 1076823 w 3834666"/>
                      <a:gd name="connsiteY68" fmla="*/ 187444 h 1375012"/>
                      <a:gd name="connsiteX69" fmla="*/ 948519 w 3834666"/>
                      <a:gd name="connsiteY69" fmla="*/ 221776 h 1375012"/>
                      <a:gd name="connsiteX70" fmla="*/ 794982 w 3834666"/>
                      <a:gd name="connsiteY70" fmla="*/ 262719 h 1375012"/>
                      <a:gd name="connsiteX71" fmla="*/ 689212 w 3834666"/>
                      <a:gd name="connsiteY71" fmla="*/ 293427 h 1375012"/>
                      <a:gd name="connsiteX72" fmla="*/ 586854 w 3834666"/>
                      <a:gd name="connsiteY72" fmla="*/ 324134 h 1375012"/>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148511 w 3834666"/>
                      <a:gd name="connsiteY31" fmla="*/ 1221006 h 1375012"/>
                      <a:gd name="connsiteX32" fmla="*/ 3289110 w 3834666"/>
                      <a:gd name="connsiteY32" fmla="*/ 1375012 h 1375012"/>
                      <a:gd name="connsiteX33" fmla="*/ 3609833 w 3834666"/>
                      <a:gd name="connsiteY33" fmla="*/ 1136176 h 1375012"/>
                      <a:gd name="connsiteX34" fmla="*/ 3729251 w 3834666"/>
                      <a:gd name="connsiteY34" fmla="*/ 1003110 h 1375012"/>
                      <a:gd name="connsiteX35" fmla="*/ 3603009 w 3834666"/>
                      <a:gd name="connsiteY35" fmla="*/ 948519 h 1375012"/>
                      <a:gd name="connsiteX36" fmla="*/ 3497239 w 3834666"/>
                      <a:gd name="connsiteY36" fmla="*/ 928048 h 1375012"/>
                      <a:gd name="connsiteX37" fmla="*/ 3497239 w 3834666"/>
                      <a:gd name="connsiteY37" fmla="*/ 863221 h 1375012"/>
                      <a:gd name="connsiteX38" fmla="*/ 3650776 w 3834666"/>
                      <a:gd name="connsiteY38" fmla="*/ 668740 h 1375012"/>
                      <a:gd name="connsiteX39" fmla="*/ 3719015 w 3834666"/>
                      <a:gd name="connsiteY39" fmla="*/ 552734 h 1375012"/>
                      <a:gd name="connsiteX40" fmla="*/ 3749722 w 3834666"/>
                      <a:gd name="connsiteY40" fmla="*/ 446964 h 1375012"/>
                      <a:gd name="connsiteX41" fmla="*/ 3798698 w 3834666"/>
                      <a:gd name="connsiteY41" fmla="*/ 355553 h 1375012"/>
                      <a:gd name="connsiteX42" fmla="*/ 3826989 w 3834666"/>
                      <a:gd name="connsiteY42" fmla="*/ 312263 h 1375012"/>
                      <a:gd name="connsiteX43" fmla="*/ 3834666 w 3834666"/>
                      <a:gd name="connsiteY43" fmla="*/ 183534 h 1375012"/>
                      <a:gd name="connsiteX44" fmla="*/ 3708779 w 3834666"/>
                      <a:gd name="connsiteY44" fmla="*/ 126242 h 1375012"/>
                      <a:gd name="connsiteX45" fmla="*/ 3647364 w 3834666"/>
                      <a:gd name="connsiteY45" fmla="*/ 95534 h 1375012"/>
                      <a:gd name="connsiteX46" fmla="*/ 3616657 w 3834666"/>
                      <a:gd name="connsiteY46" fmla="*/ 68239 h 1375012"/>
                      <a:gd name="connsiteX47" fmla="*/ 3688307 w 3834666"/>
                      <a:gd name="connsiteY47" fmla="*/ 40943 h 1375012"/>
                      <a:gd name="connsiteX48" fmla="*/ 3688307 w 3834666"/>
                      <a:gd name="connsiteY48" fmla="*/ 0 h 1375012"/>
                      <a:gd name="connsiteX49" fmla="*/ 3497239 w 3834666"/>
                      <a:gd name="connsiteY49" fmla="*/ 0 h 1375012"/>
                      <a:gd name="connsiteX50" fmla="*/ 3367585 w 3834666"/>
                      <a:gd name="connsiteY50" fmla="*/ 20472 h 1375012"/>
                      <a:gd name="connsiteX51" fmla="*/ 3229828 w 3834666"/>
                      <a:gd name="connsiteY51" fmla="*/ 39450 h 1375012"/>
                      <a:gd name="connsiteX52" fmla="*/ 2899225 w 3834666"/>
                      <a:gd name="connsiteY52" fmla="*/ 151689 h 1375012"/>
                      <a:gd name="connsiteX53" fmla="*/ 2708370 w 3834666"/>
                      <a:gd name="connsiteY53" fmla="*/ 191069 h 1375012"/>
                      <a:gd name="connsiteX54" fmla="*/ 2551705 w 3834666"/>
                      <a:gd name="connsiteY54" fmla="*/ 214170 h 1375012"/>
                      <a:gd name="connsiteX55" fmla="*/ 2367460 w 3834666"/>
                      <a:gd name="connsiteY55" fmla="*/ 239830 h 1375012"/>
                      <a:gd name="connsiteX56" fmla="*/ 2234110 w 3834666"/>
                      <a:gd name="connsiteY56" fmla="*/ 230306 h 1375012"/>
                      <a:gd name="connsiteX57" fmla="*/ 2091235 w 3834666"/>
                      <a:gd name="connsiteY57" fmla="*/ 268407 h 1375012"/>
                      <a:gd name="connsiteX58" fmla="*/ 1953123 w 3834666"/>
                      <a:gd name="connsiteY58" fmla="*/ 311269 h 1375012"/>
                      <a:gd name="connsiteX59" fmla="*/ 1776199 w 3834666"/>
                      <a:gd name="connsiteY59" fmla="*/ 349724 h 1375012"/>
                      <a:gd name="connsiteX60" fmla="*/ 1643560 w 3834666"/>
                      <a:gd name="connsiteY60" fmla="*/ 363657 h 1375012"/>
                      <a:gd name="connsiteX61" fmla="*/ 1486397 w 3834666"/>
                      <a:gd name="connsiteY61" fmla="*/ 301744 h 1375012"/>
                      <a:gd name="connsiteX62" fmla="*/ 1448298 w 3834666"/>
                      <a:gd name="connsiteY62" fmla="*/ 358894 h 1375012"/>
                      <a:gd name="connsiteX63" fmla="*/ 1324472 w 3834666"/>
                      <a:gd name="connsiteY63" fmla="*/ 411282 h 1375012"/>
                      <a:gd name="connsiteX64" fmla="*/ 1291135 w 3834666"/>
                      <a:gd name="connsiteY64" fmla="*/ 339843 h 1375012"/>
                      <a:gd name="connsiteX65" fmla="*/ 1262560 w 3834666"/>
                      <a:gd name="connsiteY65" fmla="*/ 282694 h 1375012"/>
                      <a:gd name="connsiteX66" fmla="*/ 1233985 w 3834666"/>
                      <a:gd name="connsiteY66" fmla="*/ 230306 h 1375012"/>
                      <a:gd name="connsiteX67" fmla="*/ 1157216 w 3834666"/>
                      <a:gd name="connsiteY67" fmla="*/ 166332 h 1375012"/>
                      <a:gd name="connsiteX68" fmla="*/ 1076823 w 3834666"/>
                      <a:gd name="connsiteY68" fmla="*/ 187444 h 1375012"/>
                      <a:gd name="connsiteX69" fmla="*/ 948519 w 3834666"/>
                      <a:gd name="connsiteY69" fmla="*/ 221776 h 1375012"/>
                      <a:gd name="connsiteX70" fmla="*/ 794982 w 3834666"/>
                      <a:gd name="connsiteY70" fmla="*/ 262719 h 1375012"/>
                      <a:gd name="connsiteX71" fmla="*/ 689212 w 3834666"/>
                      <a:gd name="connsiteY71" fmla="*/ 293427 h 1375012"/>
                      <a:gd name="connsiteX72" fmla="*/ 586854 w 3834666"/>
                      <a:gd name="connsiteY72" fmla="*/ 324134 h 1375012"/>
                      <a:gd name="connsiteX0" fmla="*/ 586854 w 3834666"/>
                      <a:gd name="connsiteY0" fmla="*/ 324134 h 1332150"/>
                      <a:gd name="connsiteX1" fmla="*/ 518615 w 3834666"/>
                      <a:gd name="connsiteY1" fmla="*/ 228600 h 1332150"/>
                      <a:gd name="connsiteX2" fmla="*/ 487907 w 3834666"/>
                      <a:gd name="connsiteY2" fmla="*/ 177421 h 1332150"/>
                      <a:gd name="connsiteX3" fmla="*/ 436728 w 3834666"/>
                      <a:gd name="connsiteY3" fmla="*/ 126242 h 1332150"/>
                      <a:gd name="connsiteX4" fmla="*/ 402609 w 3834666"/>
                      <a:gd name="connsiteY4" fmla="*/ 116006 h 1332150"/>
                      <a:gd name="connsiteX5" fmla="*/ 283191 w 3834666"/>
                      <a:gd name="connsiteY5" fmla="*/ 95534 h 1332150"/>
                      <a:gd name="connsiteX6" fmla="*/ 283191 w 3834666"/>
                      <a:gd name="connsiteY6" fmla="*/ 143302 h 1332150"/>
                      <a:gd name="connsiteX7" fmla="*/ 177421 w 3834666"/>
                      <a:gd name="connsiteY7" fmla="*/ 160361 h 1332150"/>
                      <a:gd name="connsiteX8" fmla="*/ 156949 w 3834666"/>
                      <a:gd name="connsiteY8" fmla="*/ 259307 h 1332150"/>
                      <a:gd name="connsiteX9" fmla="*/ 102358 w 3834666"/>
                      <a:gd name="connsiteY9" fmla="*/ 337782 h 1332150"/>
                      <a:gd name="connsiteX10" fmla="*/ 54591 w 3834666"/>
                      <a:gd name="connsiteY10" fmla="*/ 467436 h 1332150"/>
                      <a:gd name="connsiteX11" fmla="*/ 17060 w 3834666"/>
                      <a:gd name="connsiteY11" fmla="*/ 580030 h 1332150"/>
                      <a:gd name="connsiteX12" fmla="*/ 0 w 3834666"/>
                      <a:gd name="connsiteY12" fmla="*/ 696036 h 1332150"/>
                      <a:gd name="connsiteX13" fmla="*/ 0 w 3834666"/>
                      <a:gd name="connsiteY13" fmla="*/ 866633 h 1332150"/>
                      <a:gd name="connsiteX14" fmla="*/ 27295 w 3834666"/>
                      <a:gd name="connsiteY14" fmla="*/ 948519 h 1332150"/>
                      <a:gd name="connsiteX15" fmla="*/ 47767 w 3834666"/>
                      <a:gd name="connsiteY15" fmla="*/ 1033818 h 1332150"/>
                      <a:gd name="connsiteX16" fmla="*/ 274944 w 3834666"/>
                      <a:gd name="connsiteY16" fmla="*/ 988753 h 1332150"/>
                      <a:gd name="connsiteX17" fmla="*/ 415260 w 3834666"/>
                      <a:gd name="connsiteY17" fmla="*/ 1243936 h 1332150"/>
                      <a:gd name="connsiteX18" fmla="*/ 694259 w 3834666"/>
                      <a:gd name="connsiteY18" fmla="*/ 1242942 h 1332150"/>
                      <a:gd name="connsiteX19" fmla="*/ 1007873 w 3834666"/>
                      <a:gd name="connsiteY19" fmla="*/ 1257371 h 1332150"/>
                      <a:gd name="connsiteX20" fmla="*/ 1272086 w 3834666"/>
                      <a:gd name="connsiteY20" fmla="*/ 1254244 h 1332150"/>
                      <a:gd name="connsiteX21" fmla="*/ 1368828 w 3834666"/>
                      <a:gd name="connsiteY21" fmla="*/ 1260924 h 1332150"/>
                      <a:gd name="connsiteX22" fmla="*/ 1443535 w 3834666"/>
                      <a:gd name="connsiteY22" fmla="*/ 1225768 h 1332150"/>
                      <a:gd name="connsiteX23" fmla="*/ 1513480 w 3834666"/>
                      <a:gd name="connsiteY23" fmla="*/ 1186715 h 1332150"/>
                      <a:gd name="connsiteX24" fmla="*/ 1641498 w 3834666"/>
                      <a:gd name="connsiteY24" fmla="*/ 1155653 h 1332150"/>
                      <a:gd name="connsiteX25" fmla="*/ 1686706 w 3834666"/>
                      <a:gd name="connsiteY25" fmla="*/ 1260428 h 1332150"/>
                      <a:gd name="connsiteX26" fmla="*/ 1862919 w 3834666"/>
                      <a:gd name="connsiteY26" fmla="*/ 1221475 h 1332150"/>
                      <a:gd name="connsiteX27" fmla="*/ 2251881 w 3834666"/>
                      <a:gd name="connsiteY27" fmla="*/ 1228299 h 1332150"/>
                      <a:gd name="connsiteX28" fmla="*/ 2610561 w 3834666"/>
                      <a:gd name="connsiteY28" fmla="*/ 1232350 h 1332150"/>
                      <a:gd name="connsiteX29" fmla="*/ 2934198 w 3834666"/>
                      <a:gd name="connsiteY29" fmla="*/ 1244646 h 1332150"/>
                      <a:gd name="connsiteX30" fmla="*/ 3033784 w 3834666"/>
                      <a:gd name="connsiteY30" fmla="*/ 1224318 h 1332150"/>
                      <a:gd name="connsiteX31" fmla="*/ 3148511 w 3834666"/>
                      <a:gd name="connsiteY31" fmla="*/ 1221006 h 1332150"/>
                      <a:gd name="connsiteX32" fmla="*/ 3351022 w 3834666"/>
                      <a:gd name="connsiteY32" fmla="*/ 1332150 h 1332150"/>
                      <a:gd name="connsiteX33" fmla="*/ 3609833 w 3834666"/>
                      <a:gd name="connsiteY33" fmla="*/ 1136176 h 1332150"/>
                      <a:gd name="connsiteX34" fmla="*/ 3729251 w 3834666"/>
                      <a:gd name="connsiteY34" fmla="*/ 1003110 h 1332150"/>
                      <a:gd name="connsiteX35" fmla="*/ 3603009 w 3834666"/>
                      <a:gd name="connsiteY35" fmla="*/ 948519 h 1332150"/>
                      <a:gd name="connsiteX36" fmla="*/ 3497239 w 3834666"/>
                      <a:gd name="connsiteY36" fmla="*/ 928048 h 1332150"/>
                      <a:gd name="connsiteX37" fmla="*/ 3497239 w 3834666"/>
                      <a:gd name="connsiteY37" fmla="*/ 863221 h 1332150"/>
                      <a:gd name="connsiteX38" fmla="*/ 3650776 w 3834666"/>
                      <a:gd name="connsiteY38" fmla="*/ 668740 h 1332150"/>
                      <a:gd name="connsiteX39" fmla="*/ 3719015 w 3834666"/>
                      <a:gd name="connsiteY39" fmla="*/ 552734 h 1332150"/>
                      <a:gd name="connsiteX40" fmla="*/ 3749722 w 3834666"/>
                      <a:gd name="connsiteY40" fmla="*/ 446964 h 1332150"/>
                      <a:gd name="connsiteX41" fmla="*/ 3798698 w 3834666"/>
                      <a:gd name="connsiteY41" fmla="*/ 355553 h 1332150"/>
                      <a:gd name="connsiteX42" fmla="*/ 3826989 w 3834666"/>
                      <a:gd name="connsiteY42" fmla="*/ 312263 h 1332150"/>
                      <a:gd name="connsiteX43" fmla="*/ 3834666 w 3834666"/>
                      <a:gd name="connsiteY43" fmla="*/ 183534 h 1332150"/>
                      <a:gd name="connsiteX44" fmla="*/ 3708779 w 3834666"/>
                      <a:gd name="connsiteY44" fmla="*/ 126242 h 1332150"/>
                      <a:gd name="connsiteX45" fmla="*/ 3647364 w 3834666"/>
                      <a:gd name="connsiteY45" fmla="*/ 95534 h 1332150"/>
                      <a:gd name="connsiteX46" fmla="*/ 3616657 w 3834666"/>
                      <a:gd name="connsiteY46" fmla="*/ 68239 h 1332150"/>
                      <a:gd name="connsiteX47" fmla="*/ 3688307 w 3834666"/>
                      <a:gd name="connsiteY47" fmla="*/ 40943 h 1332150"/>
                      <a:gd name="connsiteX48" fmla="*/ 3688307 w 3834666"/>
                      <a:gd name="connsiteY48" fmla="*/ 0 h 1332150"/>
                      <a:gd name="connsiteX49" fmla="*/ 3497239 w 3834666"/>
                      <a:gd name="connsiteY49" fmla="*/ 0 h 1332150"/>
                      <a:gd name="connsiteX50" fmla="*/ 3367585 w 3834666"/>
                      <a:gd name="connsiteY50" fmla="*/ 20472 h 1332150"/>
                      <a:gd name="connsiteX51" fmla="*/ 3229828 w 3834666"/>
                      <a:gd name="connsiteY51" fmla="*/ 39450 h 1332150"/>
                      <a:gd name="connsiteX52" fmla="*/ 2899225 w 3834666"/>
                      <a:gd name="connsiteY52" fmla="*/ 151689 h 1332150"/>
                      <a:gd name="connsiteX53" fmla="*/ 2708370 w 3834666"/>
                      <a:gd name="connsiteY53" fmla="*/ 191069 h 1332150"/>
                      <a:gd name="connsiteX54" fmla="*/ 2551705 w 3834666"/>
                      <a:gd name="connsiteY54" fmla="*/ 214170 h 1332150"/>
                      <a:gd name="connsiteX55" fmla="*/ 2367460 w 3834666"/>
                      <a:gd name="connsiteY55" fmla="*/ 239830 h 1332150"/>
                      <a:gd name="connsiteX56" fmla="*/ 2234110 w 3834666"/>
                      <a:gd name="connsiteY56" fmla="*/ 230306 h 1332150"/>
                      <a:gd name="connsiteX57" fmla="*/ 2091235 w 3834666"/>
                      <a:gd name="connsiteY57" fmla="*/ 268407 h 1332150"/>
                      <a:gd name="connsiteX58" fmla="*/ 1953123 w 3834666"/>
                      <a:gd name="connsiteY58" fmla="*/ 311269 h 1332150"/>
                      <a:gd name="connsiteX59" fmla="*/ 1776199 w 3834666"/>
                      <a:gd name="connsiteY59" fmla="*/ 349724 h 1332150"/>
                      <a:gd name="connsiteX60" fmla="*/ 1643560 w 3834666"/>
                      <a:gd name="connsiteY60" fmla="*/ 363657 h 1332150"/>
                      <a:gd name="connsiteX61" fmla="*/ 1486397 w 3834666"/>
                      <a:gd name="connsiteY61" fmla="*/ 301744 h 1332150"/>
                      <a:gd name="connsiteX62" fmla="*/ 1448298 w 3834666"/>
                      <a:gd name="connsiteY62" fmla="*/ 358894 h 1332150"/>
                      <a:gd name="connsiteX63" fmla="*/ 1324472 w 3834666"/>
                      <a:gd name="connsiteY63" fmla="*/ 411282 h 1332150"/>
                      <a:gd name="connsiteX64" fmla="*/ 1291135 w 3834666"/>
                      <a:gd name="connsiteY64" fmla="*/ 339843 h 1332150"/>
                      <a:gd name="connsiteX65" fmla="*/ 1262560 w 3834666"/>
                      <a:gd name="connsiteY65" fmla="*/ 282694 h 1332150"/>
                      <a:gd name="connsiteX66" fmla="*/ 1233985 w 3834666"/>
                      <a:gd name="connsiteY66" fmla="*/ 230306 h 1332150"/>
                      <a:gd name="connsiteX67" fmla="*/ 1157216 w 3834666"/>
                      <a:gd name="connsiteY67" fmla="*/ 166332 h 1332150"/>
                      <a:gd name="connsiteX68" fmla="*/ 1076823 w 3834666"/>
                      <a:gd name="connsiteY68" fmla="*/ 187444 h 1332150"/>
                      <a:gd name="connsiteX69" fmla="*/ 948519 w 3834666"/>
                      <a:gd name="connsiteY69" fmla="*/ 221776 h 1332150"/>
                      <a:gd name="connsiteX70" fmla="*/ 794982 w 3834666"/>
                      <a:gd name="connsiteY70" fmla="*/ 262719 h 1332150"/>
                      <a:gd name="connsiteX71" fmla="*/ 689212 w 3834666"/>
                      <a:gd name="connsiteY71" fmla="*/ 293427 h 1332150"/>
                      <a:gd name="connsiteX72" fmla="*/ 586854 w 3834666"/>
                      <a:gd name="connsiteY72" fmla="*/ 324134 h 1332150"/>
                      <a:gd name="connsiteX0" fmla="*/ 586854 w 3834666"/>
                      <a:gd name="connsiteY0" fmla="*/ 324134 h 1332150"/>
                      <a:gd name="connsiteX1" fmla="*/ 518615 w 3834666"/>
                      <a:gd name="connsiteY1" fmla="*/ 228600 h 1332150"/>
                      <a:gd name="connsiteX2" fmla="*/ 487907 w 3834666"/>
                      <a:gd name="connsiteY2" fmla="*/ 177421 h 1332150"/>
                      <a:gd name="connsiteX3" fmla="*/ 436728 w 3834666"/>
                      <a:gd name="connsiteY3" fmla="*/ 126242 h 1332150"/>
                      <a:gd name="connsiteX4" fmla="*/ 402609 w 3834666"/>
                      <a:gd name="connsiteY4" fmla="*/ 116006 h 1332150"/>
                      <a:gd name="connsiteX5" fmla="*/ 283191 w 3834666"/>
                      <a:gd name="connsiteY5" fmla="*/ 95534 h 1332150"/>
                      <a:gd name="connsiteX6" fmla="*/ 283191 w 3834666"/>
                      <a:gd name="connsiteY6" fmla="*/ 143302 h 1332150"/>
                      <a:gd name="connsiteX7" fmla="*/ 177421 w 3834666"/>
                      <a:gd name="connsiteY7" fmla="*/ 160361 h 1332150"/>
                      <a:gd name="connsiteX8" fmla="*/ 156949 w 3834666"/>
                      <a:gd name="connsiteY8" fmla="*/ 259307 h 1332150"/>
                      <a:gd name="connsiteX9" fmla="*/ 102358 w 3834666"/>
                      <a:gd name="connsiteY9" fmla="*/ 337782 h 1332150"/>
                      <a:gd name="connsiteX10" fmla="*/ 54591 w 3834666"/>
                      <a:gd name="connsiteY10" fmla="*/ 467436 h 1332150"/>
                      <a:gd name="connsiteX11" fmla="*/ 17060 w 3834666"/>
                      <a:gd name="connsiteY11" fmla="*/ 580030 h 1332150"/>
                      <a:gd name="connsiteX12" fmla="*/ 0 w 3834666"/>
                      <a:gd name="connsiteY12" fmla="*/ 696036 h 1332150"/>
                      <a:gd name="connsiteX13" fmla="*/ 0 w 3834666"/>
                      <a:gd name="connsiteY13" fmla="*/ 866633 h 1332150"/>
                      <a:gd name="connsiteX14" fmla="*/ 27295 w 3834666"/>
                      <a:gd name="connsiteY14" fmla="*/ 948519 h 1332150"/>
                      <a:gd name="connsiteX15" fmla="*/ 47767 w 3834666"/>
                      <a:gd name="connsiteY15" fmla="*/ 1033818 h 1332150"/>
                      <a:gd name="connsiteX16" fmla="*/ 274944 w 3834666"/>
                      <a:gd name="connsiteY16" fmla="*/ 988753 h 1332150"/>
                      <a:gd name="connsiteX17" fmla="*/ 415260 w 3834666"/>
                      <a:gd name="connsiteY17" fmla="*/ 1243936 h 1332150"/>
                      <a:gd name="connsiteX18" fmla="*/ 694259 w 3834666"/>
                      <a:gd name="connsiteY18" fmla="*/ 1242942 h 1332150"/>
                      <a:gd name="connsiteX19" fmla="*/ 1007873 w 3834666"/>
                      <a:gd name="connsiteY19" fmla="*/ 1257371 h 1332150"/>
                      <a:gd name="connsiteX20" fmla="*/ 1272086 w 3834666"/>
                      <a:gd name="connsiteY20" fmla="*/ 1254244 h 1332150"/>
                      <a:gd name="connsiteX21" fmla="*/ 1368828 w 3834666"/>
                      <a:gd name="connsiteY21" fmla="*/ 1260924 h 1332150"/>
                      <a:gd name="connsiteX22" fmla="*/ 1443535 w 3834666"/>
                      <a:gd name="connsiteY22" fmla="*/ 1225768 h 1332150"/>
                      <a:gd name="connsiteX23" fmla="*/ 1513480 w 3834666"/>
                      <a:gd name="connsiteY23" fmla="*/ 1186715 h 1332150"/>
                      <a:gd name="connsiteX24" fmla="*/ 1641498 w 3834666"/>
                      <a:gd name="connsiteY24" fmla="*/ 1155653 h 1332150"/>
                      <a:gd name="connsiteX25" fmla="*/ 1686706 w 3834666"/>
                      <a:gd name="connsiteY25" fmla="*/ 1260428 h 1332150"/>
                      <a:gd name="connsiteX26" fmla="*/ 1862919 w 3834666"/>
                      <a:gd name="connsiteY26" fmla="*/ 1221475 h 1332150"/>
                      <a:gd name="connsiteX27" fmla="*/ 2251881 w 3834666"/>
                      <a:gd name="connsiteY27" fmla="*/ 1228299 h 1332150"/>
                      <a:gd name="connsiteX28" fmla="*/ 2610561 w 3834666"/>
                      <a:gd name="connsiteY28" fmla="*/ 1232350 h 1332150"/>
                      <a:gd name="connsiteX29" fmla="*/ 2934198 w 3834666"/>
                      <a:gd name="connsiteY29" fmla="*/ 1244646 h 1332150"/>
                      <a:gd name="connsiteX30" fmla="*/ 3033784 w 3834666"/>
                      <a:gd name="connsiteY30" fmla="*/ 1224318 h 1332150"/>
                      <a:gd name="connsiteX31" fmla="*/ 3148511 w 3834666"/>
                      <a:gd name="connsiteY31" fmla="*/ 1221006 h 1332150"/>
                      <a:gd name="connsiteX32" fmla="*/ 3351022 w 3834666"/>
                      <a:gd name="connsiteY32" fmla="*/ 1332150 h 1332150"/>
                      <a:gd name="connsiteX33" fmla="*/ 3609833 w 3834666"/>
                      <a:gd name="connsiteY33" fmla="*/ 1136176 h 1332150"/>
                      <a:gd name="connsiteX34" fmla="*/ 3729251 w 3834666"/>
                      <a:gd name="connsiteY34" fmla="*/ 1003110 h 1332150"/>
                      <a:gd name="connsiteX35" fmla="*/ 3603009 w 3834666"/>
                      <a:gd name="connsiteY35" fmla="*/ 948519 h 1332150"/>
                      <a:gd name="connsiteX36" fmla="*/ 3497239 w 3834666"/>
                      <a:gd name="connsiteY36" fmla="*/ 928048 h 1332150"/>
                      <a:gd name="connsiteX37" fmla="*/ 3497239 w 3834666"/>
                      <a:gd name="connsiteY37" fmla="*/ 863221 h 1332150"/>
                      <a:gd name="connsiteX38" fmla="*/ 3650776 w 3834666"/>
                      <a:gd name="connsiteY38" fmla="*/ 668740 h 1332150"/>
                      <a:gd name="connsiteX39" fmla="*/ 3719015 w 3834666"/>
                      <a:gd name="connsiteY39" fmla="*/ 552734 h 1332150"/>
                      <a:gd name="connsiteX40" fmla="*/ 3749722 w 3834666"/>
                      <a:gd name="connsiteY40" fmla="*/ 446964 h 1332150"/>
                      <a:gd name="connsiteX41" fmla="*/ 3798698 w 3834666"/>
                      <a:gd name="connsiteY41" fmla="*/ 355553 h 1332150"/>
                      <a:gd name="connsiteX42" fmla="*/ 3607914 w 3834666"/>
                      <a:gd name="connsiteY42" fmla="*/ 402751 h 1332150"/>
                      <a:gd name="connsiteX43" fmla="*/ 3834666 w 3834666"/>
                      <a:gd name="connsiteY43" fmla="*/ 183534 h 1332150"/>
                      <a:gd name="connsiteX44" fmla="*/ 3708779 w 3834666"/>
                      <a:gd name="connsiteY44" fmla="*/ 126242 h 1332150"/>
                      <a:gd name="connsiteX45" fmla="*/ 3647364 w 3834666"/>
                      <a:gd name="connsiteY45" fmla="*/ 95534 h 1332150"/>
                      <a:gd name="connsiteX46" fmla="*/ 3616657 w 3834666"/>
                      <a:gd name="connsiteY46" fmla="*/ 68239 h 1332150"/>
                      <a:gd name="connsiteX47" fmla="*/ 3688307 w 3834666"/>
                      <a:gd name="connsiteY47" fmla="*/ 40943 h 1332150"/>
                      <a:gd name="connsiteX48" fmla="*/ 3688307 w 3834666"/>
                      <a:gd name="connsiteY48" fmla="*/ 0 h 1332150"/>
                      <a:gd name="connsiteX49" fmla="*/ 3497239 w 3834666"/>
                      <a:gd name="connsiteY49" fmla="*/ 0 h 1332150"/>
                      <a:gd name="connsiteX50" fmla="*/ 3367585 w 3834666"/>
                      <a:gd name="connsiteY50" fmla="*/ 20472 h 1332150"/>
                      <a:gd name="connsiteX51" fmla="*/ 3229828 w 3834666"/>
                      <a:gd name="connsiteY51" fmla="*/ 39450 h 1332150"/>
                      <a:gd name="connsiteX52" fmla="*/ 2899225 w 3834666"/>
                      <a:gd name="connsiteY52" fmla="*/ 151689 h 1332150"/>
                      <a:gd name="connsiteX53" fmla="*/ 2708370 w 3834666"/>
                      <a:gd name="connsiteY53" fmla="*/ 191069 h 1332150"/>
                      <a:gd name="connsiteX54" fmla="*/ 2551705 w 3834666"/>
                      <a:gd name="connsiteY54" fmla="*/ 214170 h 1332150"/>
                      <a:gd name="connsiteX55" fmla="*/ 2367460 w 3834666"/>
                      <a:gd name="connsiteY55" fmla="*/ 239830 h 1332150"/>
                      <a:gd name="connsiteX56" fmla="*/ 2234110 w 3834666"/>
                      <a:gd name="connsiteY56" fmla="*/ 230306 h 1332150"/>
                      <a:gd name="connsiteX57" fmla="*/ 2091235 w 3834666"/>
                      <a:gd name="connsiteY57" fmla="*/ 268407 h 1332150"/>
                      <a:gd name="connsiteX58" fmla="*/ 1953123 w 3834666"/>
                      <a:gd name="connsiteY58" fmla="*/ 311269 h 1332150"/>
                      <a:gd name="connsiteX59" fmla="*/ 1776199 w 3834666"/>
                      <a:gd name="connsiteY59" fmla="*/ 349724 h 1332150"/>
                      <a:gd name="connsiteX60" fmla="*/ 1643560 w 3834666"/>
                      <a:gd name="connsiteY60" fmla="*/ 363657 h 1332150"/>
                      <a:gd name="connsiteX61" fmla="*/ 1486397 w 3834666"/>
                      <a:gd name="connsiteY61" fmla="*/ 301744 h 1332150"/>
                      <a:gd name="connsiteX62" fmla="*/ 1448298 w 3834666"/>
                      <a:gd name="connsiteY62" fmla="*/ 358894 h 1332150"/>
                      <a:gd name="connsiteX63" fmla="*/ 1324472 w 3834666"/>
                      <a:gd name="connsiteY63" fmla="*/ 411282 h 1332150"/>
                      <a:gd name="connsiteX64" fmla="*/ 1291135 w 3834666"/>
                      <a:gd name="connsiteY64" fmla="*/ 339843 h 1332150"/>
                      <a:gd name="connsiteX65" fmla="*/ 1262560 w 3834666"/>
                      <a:gd name="connsiteY65" fmla="*/ 282694 h 1332150"/>
                      <a:gd name="connsiteX66" fmla="*/ 1233985 w 3834666"/>
                      <a:gd name="connsiteY66" fmla="*/ 230306 h 1332150"/>
                      <a:gd name="connsiteX67" fmla="*/ 1157216 w 3834666"/>
                      <a:gd name="connsiteY67" fmla="*/ 166332 h 1332150"/>
                      <a:gd name="connsiteX68" fmla="*/ 1076823 w 3834666"/>
                      <a:gd name="connsiteY68" fmla="*/ 187444 h 1332150"/>
                      <a:gd name="connsiteX69" fmla="*/ 948519 w 3834666"/>
                      <a:gd name="connsiteY69" fmla="*/ 221776 h 1332150"/>
                      <a:gd name="connsiteX70" fmla="*/ 794982 w 3834666"/>
                      <a:gd name="connsiteY70" fmla="*/ 262719 h 1332150"/>
                      <a:gd name="connsiteX71" fmla="*/ 689212 w 3834666"/>
                      <a:gd name="connsiteY71" fmla="*/ 293427 h 1332150"/>
                      <a:gd name="connsiteX72" fmla="*/ 586854 w 3834666"/>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708779 w 3798698"/>
                      <a:gd name="connsiteY44" fmla="*/ 126242 h 1332150"/>
                      <a:gd name="connsiteX45" fmla="*/ 3647364 w 3798698"/>
                      <a:gd name="connsiteY45" fmla="*/ 955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647364 w 3798698"/>
                      <a:gd name="connsiteY45" fmla="*/ 955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528301 w 3798698"/>
                      <a:gd name="connsiteY45" fmla="*/ 1717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528301 w 3798698"/>
                      <a:gd name="connsiteY45" fmla="*/ 171734 h 1332150"/>
                      <a:gd name="connsiteX46" fmla="*/ 3564269 w 3798698"/>
                      <a:gd name="connsiteY46" fmla="*/ 63477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98698" h="1332150">
                        <a:moveTo>
                          <a:pt x="586854" y="324134"/>
                        </a:moveTo>
                        <a:lnTo>
                          <a:pt x="518615" y="228600"/>
                        </a:lnTo>
                        <a:lnTo>
                          <a:pt x="487907" y="177421"/>
                        </a:lnTo>
                        <a:lnTo>
                          <a:pt x="436728" y="126242"/>
                        </a:lnTo>
                        <a:lnTo>
                          <a:pt x="402609" y="116006"/>
                        </a:lnTo>
                        <a:lnTo>
                          <a:pt x="283191" y="95534"/>
                        </a:lnTo>
                        <a:lnTo>
                          <a:pt x="283191" y="143302"/>
                        </a:lnTo>
                        <a:lnTo>
                          <a:pt x="177421" y="160361"/>
                        </a:lnTo>
                        <a:lnTo>
                          <a:pt x="156949" y="259307"/>
                        </a:lnTo>
                        <a:lnTo>
                          <a:pt x="102358" y="337782"/>
                        </a:lnTo>
                        <a:lnTo>
                          <a:pt x="54591" y="467436"/>
                        </a:lnTo>
                        <a:lnTo>
                          <a:pt x="17060" y="580030"/>
                        </a:lnTo>
                        <a:lnTo>
                          <a:pt x="0" y="696036"/>
                        </a:lnTo>
                        <a:lnTo>
                          <a:pt x="0" y="866633"/>
                        </a:lnTo>
                        <a:lnTo>
                          <a:pt x="27295" y="948519"/>
                        </a:lnTo>
                        <a:lnTo>
                          <a:pt x="47767" y="1033818"/>
                        </a:lnTo>
                        <a:lnTo>
                          <a:pt x="274944" y="988753"/>
                        </a:lnTo>
                        <a:cubicBezTo>
                          <a:pt x="309017" y="1056352"/>
                          <a:pt x="352613" y="1152524"/>
                          <a:pt x="415260" y="1243936"/>
                        </a:cubicBezTo>
                        <a:lnTo>
                          <a:pt x="694259" y="1242942"/>
                        </a:lnTo>
                        <a:lnTo>
                          <a:pt x="1007873" y="1257371"/>
                        </a:lnTo>
                        <a:cubicBezTo>
                          <a:pt x="1108146" y="1245761"/>
                          <a:pt x="1211927" y="1253652"/>
                          <a:pt x="1272086" y="1254244"/>
                        </a:cubicBezTo>
                        <a:cubicBezTo>
                          <a:pt x="1332245" y="1254836"/>
                          <a:pt x="1340253" y="1265670"/>
                          <a:pt x="1368828" y="1260924"/>
                        </a:cubicBezTo>
                        <a:cubicBezTo>
                          <a:pt x="1397403" y="1256178"/>
                          <a:pt x="1419426" y="1238136"/>
                          <a:pt x="1443535" y="1225768"/>
                        </a:cubicBezTo>
                        <a:cubicBezTo>
                          <a:pt x="1467644" y="1213400"/>
                          <a:pt x="1478899" y="1195226"/>
                          <a:pt x="1513480" y="1186715"/>
                        </a:cubicBezTo>
                        <a:lnTo>
                          <a:pt x="1641498" y="1155653"/>
                        </a:lnTo>
                        <a:lnTo>
                          <a:pt x="1686706" y="1260428"/>
                        </a:lnTo>
                        <a:lnTo>
                          <a:pt x="1862919" y="1221475"/>
                        </a:lnTo>
                        <a:lnTo>
                          <a:pt x="2251881" y="1228299"/>
                        </a:lnTo>
                        <a:lnTo>
                          <a:pt x="2610561" y="1232350"/>
                        </a:lnTo>
                        <a:lnTo>
                          <a:pt x="2934198" y="1244646"/>
                        </a:lnTo>
                        <a:lnTo>
                          <a:pt x="3033784" y="1224318"/>
                        </a:lnTo>
                        <a:lnTo>
                          <a:pt x="3148511" y="1221006"/>
                        </a:lnTo>
                        <a:lnTo>
                          <a:pt x="3351022" y="1332150"/>
                        </a:lnTo>
                        <a:lnTo>
                          <a:pt x="3609833" y="1136176"/>
                        </a:lnTo>
                        <a:lnTo>
                          <a:pt x="3729251" y="1003110"/>
                        </a:lnTo>
                        <a:lnTo>
                          <a:pt x="3603009" y="948519"/>
                        </a:lnTo>
                        <a:lnTo>
                          <a:pt x="3497239" y="928048"/>
                        </a:lnTo>
                        <a:lnTo>
                          <a:pt x="3497239" y="863221"/>
                        </a:lnTo>
                        <a:lnTo>
                          <a:pt x="3650776" y="668740"/>
                        </a:lnTo>
                        <a:lnTo>
                          <a:pt x="3719015" y="552734"/>
                        </a:lnTo>
                        <a:lnTo>
                          <a:pt x="3749722" y="446964"/>
                        </a:lnTo>
                        <a:lnTo>
                          <a:pt x="3798698" y="355553"/>
                        </a:lnTo>
                        <a:lnTo>
                          <a:pt x="3607914" y="402751"/>
                        </a:lnTo>
                        <a:lnTo>
                          <a:pt x="3448903" y="393084"/>
                        </a:lnTo>
                        <a:lnTo>
                          <a:pt x="3499229" y="273880"/>
                        </a:lnTo>
                        <a:lnTo>
                          <a:pt x="3528301" y="171734"/>
                        </a:lnTo>
                        <a:lnTo>
                          <a:pt x="3564269" y="63477"/>
                        </a:lnTo>
                        <a:lnTo>
                          <a:pt x="3688307" y="40943"/>
                        </a:lnTo>
                        <a:lnTo>
                          <a:pt x="3688307" y="0"/>
                        </a:lnTo>
                        <a:lnTo>
                          <a:pt x="3497239" y="0"/>
                        </a:lnTo>
                        <a:lnTo>
                          <a:pt x="3367585" y="20472"/>
                        </a:lnTo>
                        <a:lnTo>
                          <a:pt x="3229828" y="39450"/>
                        </a:lnTo>
                        <a:lnTo>
                          <a:pt x="2899225" y="151689"/>
                        </a:lnTo>
                        <a:lnTo>
                          <a:pt x="2708370" y="191069"/>
                        </a:lnTo>
                        <a:lnTo>
                          <a:pt x="2551705" y="214170"/>
                        </a:lnTo>
                        <a:lnTo>
                          <a:pt x="2367460" y="239830"/>
                        </a:lnTo>
                        <a:lnTo>
                          <a:pt x="2234110" y="230306"/>
                        </a:lnTo>
                        <a:lnTo>
                          <a:pt x="2091235" y="268407"/>
                        </a:lnTo>
                        <a:lnTo>
                          <a:pt x="1953123" y="311269"/>
                        </a:lnTo>
                        <a:lnTo>
                          <a:pt x="1776199" y="349724"/>
                        </a:lnTo>
                        <a:lnTo>
                          <a:pt x="1643560" y="363657"/>
                        </a:lnTo>
                        <a:lnTo>
                          <a:pt x="1486397" y="301744"/>
                        </a:lnTo>
                        <a:lnTo>
                          <a:pt x="1448298" y="358894"/>
                        </a:lnTo>
                        <a:lnTo>
                          <a:pt x="1324472" y="411282"/>
                        </a:lnTo>
                        <a:lnTo>
                          <a:pt x="1291135" y="339843"/>
                        </a:lnTo>
                        <a:lnTo>
                          <a:pt x="1262560" y="282694"/>
                        </a:lnTo>
                        <a:lnTo>
                          <a:pt x="1233985" y="230306"/>
                        </a:lnTo>
                        <a:lnTo>
                          <a:pt x="1157216" y="166332"/>
                        </a:lnTo>
                        <a:lnTo>
                          <a:pt x="1076823" y="187444"/>
                        </a:lnTo>
                        <a:lnTo>
                          <a:pt x="948519" y="221776"/>
                        </a:lnTo>
                        <a:lnTo>
                          <a:pt x="794982" y="262719"/>
                        </a:lnTo>
                        <a:lnTo>
                          <a:pt x="689212" y="293427"/>
                        </a:lnTo>
                        <a:lnTo>
                          <a:pt x="586854" y="324134"/>
                        </a:lnTo>
                        <a:close/>
                      </a:path>
                    </a:pathLst>
                  </a:custGeom>
                  <a:blipFill dpi="0" rotWithShape="1">
                    <a:blip r:embed="rId4">
                      <a:alphaModFix amt="35000"/>
                    </a:blip>
                    <a:srcRect/>
                    <a:stretch>
                      <a:fillRect/>
                    </a:stretch>
                  </a:blipFill>
                  <a:ln w="12700" cap="flat" cmpd="sng" algn="ctr">
                    <a:solidFill>
                      <a:srgbClr val="FF6600"/>
                    </a:solidFill>
                    <a:prstDash val="sysDash"/>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grpSp>
            <p:grpSp>
              <p:nvGrpSpPr>
                <p:cNvPr id="277" name="グループ化 276"/>
                <p:cNvGrpSpPr/>
                <p:nvPr/>
              </p:nvGrpSpPr>
              <p:grpSpPr>
                <a:xfrm>
                  <a:off x="5592628" y="4283233"/>
                  <a:ext cx="3542139" cy="985929"/>
                  <a:chOff x="5592628" y="4283233"/>
                  <a:chExt cx="3542139" cy="985929"/>
                </a:xfrm>
              </p:grpSpPr>
              <p:sp>
                <p:nvSpPr>
                  <p:cNvPr id="281" name="フリーフォーム 280"/>
                  <p:cNvSpPr/>
                  <p:nvPr/>
                </p:nvSpPr>
                <p:spPr>
                  <a:xfrm>
                    <a:off x="5597931" y="4283233"/>
                    <a:ext cx="3536836" cy="985037"/>
                  </a:xfrm>
                  <a:custGeom>
                    <a:avLst/>
                    <a:gdLst>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00112 w 3538537"/>
                      <a:gd name="connsiteY46" fmla="*/ 242888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5399 w 3538537"/>
                      <a:gd name="connsiteY51" fmla="*/ 80252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65399 w 3538537"/>
                      <a:gd name="connsiteY50" fmla="*/ 80252 h 966788"/>
                      <a:gd name="connsiteX51" fmla="*/ 566737 w 3538537"/>
                      <a:gd name="connsiteY51" fmla="*/ 104775 h 966788"/>
                      <a:gd name="connsiteX52" fmla="*/ 485775 w 3538537"/>
                      <a:gd name="connsiteY52" fmla="*/ 128588 h 966788"/>
                      <a:gd name="connsiteX53" fmla="*/ 347662 w 3538537"/>
                      <a:gd name="connsiteY53" fmla="*/ 133350 h 966788"/>
                      <a:gd name="connsiteX54" fmla="*/ 276225 w 3538537"/>
                      <a:gd name="connsiteY54" fmla="*/ 142875 h 966788"/>
                      <a:gd name="connsiteX55" fmla="*/ 233362 w 3538537"/>
                      <a:gd name="connsiteY55" fmla="*/ 261938 h 966788"/>
                      <a:gd name="connsiteX56" fmla="*/ 200025 w 3538537"/>
                      <a:gd name="connsiteY56" fmla="*/ 347663 h 966788"/>
                      <a:gd name="connsiteX57" fmla="*/ 171450 w 3538537"/>
                      <a:gd name="connsiteY57" fmla="*/ 433388 h 966788"/>
                      <a:gd name="connsiteX58" fmla="*/ 142875 w 3538537"/>
                      <a:gd name="connsiteY58" fmla="*/ 504825 h 966788"/>
                      <a:gd name="connsiteX59" fmla="*/ 128587 w 3538537"/>
                      <a:gd name="connsiteY59" fmla="*/ 595313 h 966788"/>
                      <a:gd name="connsiteX60" fmla="*/ 109537 w 3538537"/>
                      <a:gd name="connsiteY60" fmla="*/ 657225 h 966788"/>
                      <a:gd name="connsiteX61" fmla="*/ 66675 w 3538537"/>
                      <a:gd name="connsiteY61" fmla="*/ 700088 h 966788"/>
                      <a:gd name="connsiteX62" fmla="*/ 0 w 3538537"/>
                      <a:gd name="connsiteY62" fmla="*/ 752475 h 966788"/>
                      <a:gd name="connsiteX0" fmla="*/ 0 w 3538537"/>
                      <a:gd name="connsiteY0" fmla="*/ 794840 h 1009153"/>
                      <a:gd name="connsiteX1" fmla="*/ 133350 w 3538537"/>
                      <a:gd name="connsiteY1" fmla="*/ 813890 h 1009153"/>
                      <a:gd name="connsiteX2" fmla="*/ 204787 w 3538537"/>
                      <a:gd name="connsiteY2" fmla="*/ 885328 h 1009153"/>
                      <a:gd name="connsiteX3" fmla="*/ 266700 w 3538537"/>
                      <a:gd name="connsiteY3" fmla="*/ 985340 h 1009153"/>
                      <a:gd name="connsiteX4" fmla="*/ 300037 w 3538537"/>
                      <a:gd name="connsiteY4" fmla="*/ 1009153 h 1009153"/>
                      <a:gd name="connsiteX5" fmla="*/ 614362 w 3538537"/>
                      <a:gd name="connsiteY5" fmla="*/ 913903 h 1009153"/>
                      <a:gd name="connsiteX6" fmla="*/ 1143000 w 3538537"/>
                      <a:gd name="connsiteY6" fmla="*/ 771028 h 1009153"/>
                      <a:gd name="connsiteX7" fmla="*/ 1428750 w 3538537"/>
                      <a:gd name="connsiteY7" fmla="*/ 699590 h 1009153"/>
                      <a:gd name="connsiteX8" fmla="*/ 1566862 w 3538537"/>
                      <a:gd name="connsiteY8" fmla="*/ 675778 h 1009153"/>
                      <a:gd name="connsiteX9" fmla="*/ 1866900 w 3538537"/>
                      <a:gd name="connsiteY9" fmla="*/ 632915 h 1009153"/>
                      <a:gd name="connsiteX10" fmla="*/ 2138362 w 3538537"/>
                      <a:gd name="connsiteY10" fmla="*/ 651965 h 1009153"/>
                      <a:gd name="connsiteX11" fmla="*/ 2324100 w 3538537"/>
                      <a:gd name="connsiteY11" fmla="*/ 661490 h 1009153"/>
                      <a:gd name="connsiteX12" fmla="*/ 2495550 w 3538537"/>
                      <a:gd name="connsiteY12" fmla="*/ 675778 h 1009153"/>
                      <a:gd name="connsiteX13" fmla="*/ 2686050 w 3538537"/>
                      <a:gd name="connsiteY13" fmla="*/ 675778 h 1009153"/>
                      <a:gd name="connsiteX14" fmla="*/ 2967037 w 3538537"/>
                      <a:gd name="connsiteY14" fmla="*/ 685303 h 1009153"/>
                      <a:gd name="connsiteX15" fmla="*/ 3048000 w 3538537"/>
                      <a:gd name="connsiteY15" fmla="*/ 704353 h 1009153"/>
                      <a:gd name="connsiteX16" fmla="*/ 3209925 w 3538537"/>
                      <a:gd name="connsiteY16" fmla="*/ 685303 h 1009153"/>
                      <a:gd name="connsiteX17" fmla="*/ 3395662 w 3538537"/>
                      <a:gd name="connsiteY17" fmla="*/ 690065 h 1009153"/>
                      <a:gd name="connsiteX18" fmla="*/ 3533775 w 3538537"/>
                      <a:gd name="connsiteY18" fmla="*/ 604340 h 1009153"/>
                      <a:gd name="connsiteX19" fmla="*/ 3538537 w 3538537"/>
                      <a:gd name="connsiteY19" fmla="*/ 513853 h 1009153"/>
                      <a:gd name="connsiteX20" fmla="*/ 3471862 w 3538537"/>
                      <a:gd name="connsiteY20" fmla="*/ 437653 h 1009153"/>
                      <a:gd name="connsiteX21" fmla="*/ 3390900 w 3538537"/>
                      <a:gd name="connsiteY21" fmla="*/ 270965 h 1009153"/>
                      <a:gd name="connsiteX22" fmla="*/ 3262312 w 3538537"/>
                      <a:gd name="connsiteY22" fmla="*/ 285253 h 1009153"/>
                      <a:gd name="connsiteX23" fmla="*/ 3009900 w 3538537"/>
                      <a:gd name="connsiteY23" fmla="*/ 247153 h 1009153"/>
                      <a:gd name="connsiteX24" fmla="*/ 2805112 w 3538537"/>
                      <a:gd name="connsiteY24" fmla="*/ 190003 h 1009153"/>
                      <a:gd name="connsiteX25" fmla="*/ 2590800 w 3538537"/>
                      <a:gd name="connsiteY25" fmla="*/ 123328 h 1009153"/>
                      <a:gd name="connsiteX26" fmla="*/ 2228850 w 3538537"/>
                      <a:gd name="connsiteY26" fmla="*/ 47128 h 1009153"/>
                      <a:gd name="connsiteX27" fmla="*/ 1905000 w 3538537"/>
                      <a:gd name="connsiteY27" fmla="*/ 51890 h 1009153"/>
                      <a:gd name="connsiteX28" fmla="*/ 1785937 w 3538537"/>
                      <a:gd name="connsiteY28" fmla="*/ 47128 h 1009153"/>
                      <a:gd name="connsiteX29" fmla="*/ 1771650 w 3538537"/>
                      <a:gd name="connsiteY29" fmla="*/ 42365 h 1009153"/>
                      <a:gd name="connsiteX30" fmla="*/ 1747837 w 3538537"/>
                      <a:gd name="connsiteY30" fmla="*/ 94753 h 1009153"/>
                      <a:gd name="connsiteX31" fmla="*/ 1714500 w 3538537"/>
                      <a:gd name="connsiteY31" fmla="*/ 128090 h 1009153"/>
                      <a:gd name="connsiteX32" fmla="*/ 1628775 w 3538537"/>
                      <a:gd name="connsiteY32" fmla="*/ 142378 h 1009153"/>
                      <a:gd name="connsiteX33" fmla="*/ 1581150 w 3538537"/>
                      <a:gd name="connsiteY33" fmla="*/ 147140 h 1009153"/>
                      <a:gd name="connsiteX34" fmla="*/ 1476375 w 3538537"/>
                      <a:gd name="connsiteY34" fmla="*/ 132853 h 1009153"/>
                      <a:gd name="connsiteX35" fmla="*/ 1433512 w 3538537"/>
                      <a:gd name="connsiteY35" fmla="*/ 128090 h 1009153"/>
                      <a:gd name="connsiteX36" fmla="*/ 1385887 w 3538537"/>
                      <a:gd name="connsiteY36" fmla="*/ 94753 h 1009153"/>
                      <a:gd name="connsiteX37" fmla="*/ 1357312 w 3538537"/>
                      <a:gd name="connsiteY37" fmla="*/ 85228 h 1009153"/>
                      <a:gd name="connsiteX38" fmla="*/ 1252537 w 3538537"/>
                      <a:gd name="connsiteY38" fmla="*/ 61415 h 1009153"/>
                      <a:gd name="connsiteX39" fmla="*/ 1266825 w 3538537"/>
                      <a:gd name="connsiteY39" fmla="*/ 85228 h 1009153"/>
                      <a:gd name="connsiteX40" fmla="*/ 1295400 w 3538537"/>
                      <a:gd name="connsiteY40" fmla="*/ 128090 h 1009153"/>
                      <a:gd name="connsiteX41" fmla="*/ 1295400 w 3538537"/>
                      <a:gd name="connsiteY41" fmla="*/ 156665 h 1009153"/>
                      <a:gd name="connsiteX42" fmla="*/ 1247775 w 3538537"/>
                      <a:gd name="connsiteY42" fmla="*/ 223340 h 1009153"/>
                      <a:gd name="connsiteX43" fmla="*/ 1204912 w 3538537"/>
                      <a:gd name="connsiteY43" fmla="*/ 261440 h 1009153"/>
                      <a:gd name="connsiteX44" fmla="*/ 1057275 w 3538537"/>
                      <a:gd name="connsiteY44" fmla="*/ 275728 h 1009153"/>
                      <a:gd name="connsiteX45" fmla="*/ 1002968 w 3538537"/>
                      <a:gd name="connsiteY45" fmla="*/ 0 h 1009153"/>
                      <a:gd name="connsiteX46" fmla="*/ 913760 w 3538537"/>
                      <a:gd name="connsiteY46" fmla="*/ 46418 h 1009153"/>
                      <a:gd name="connsiteX47" fmla="*/ 843602 w 3538537"/>
                      <a:gd name="connsiteY47" fmla="*/ 92905 h 1009153"/>
                      <a:gd name="connsiteX48" fmla="*/ 758588 w 3538537"/>
                      <a:gd name="connsiteY48" fmla="*/ 120342 h 1009153"/>
                      <a:gd name="connsiteX49" fmla="*/ 702788 w 3538537"/>
                      <a:gd name="connsiteY49" fmla="*/ 124536 h 1009153"/>
                      <a:gd name="connsiteX50" fmla="*/ 665399 w 3538537"/>
                      <a:gd name="connsiteY50" fmla="*/ 122617 h 1009153"/>
                      <a:gd name="connsiteX51" fmla="*/ 566737 w 3538537"/>
                      <a:gd name="connsiteY51" fmla="*/ 147140 h 1009153"/>
                      <a:gd name="connsiteX52" fmla="*/ 485775 w 3538537"/>
                      <a:gd name="connsiteY52" fmla="*/ 170953 h 1009153"/>
                      <a:gd name="connsiteX53" fmla="*/ 347662 w 3538537"/>
                      <a:gd name="connsiteY53" fmla="*/ 175715 h 1009153"/>
                      <a:gd name="connsiteX54" fmla="*/ 276225 w 3538537"/>
                      <a:gd name="connsiteY54" fmla="*/ 185240 h 1009153"/>
                      <a:gd name="connsiteX55" fmla="*/ 233362 w 3538537"/>
                      <a:gd name="connsiteY55" fmla="*/ 304303 h 1009153"/>
                      <a:gd name="connsiteX56" fmla="*/ 200025 w 3538537"/>
                      <a:gd name="connsiteY56" fmla="*/ 390028 h 1009153"/>
                      <a:gd name="connsiteX57" fmla="*/ 171450 w 3538537"/>
                      <a:gd name="connsiteY57" fmla="*/ 475753 h 1009153"/>
                      <a:gd name="connsiteX58" fmla="*/ 142875 w 3538537"/>
                      <a:gd name="connsiteY58" fmla="*/ 547190 h 1009153"/>
                      <a:gd name="connsiteX59" fmla="*/ 128587 w 3538537"/>
                      <a:gd name="connsiteY59" fmla="*/ 637678 h 1009153"/>
                      <a:gd name="connsiteX60" fmla="*/ 109537 w 3538537"/>
                      <a:gd name="connsiteY60" fmla="*/ 699590 h 1009153"/>
                      <a:gd name="connsiteX61" fmla="*/ 66675 w 3538537"/>
                      <a:gd name="connsiteY61" fmla="*/ 742453 h 1009153"/>
                      <a:gd name="connsiteX62" fmla="*/ 0 w 3538537"/>
                      <a:gd name="connsiteY62" fmla="*/ 794840 h 1009153"/>
                      <a:gd name="connsiteX0" fmla="*/ 0 w 3538537"/>
                      <a:gd name="connsiteY0" fmla="*/ 798470 h 1012783"/>
                      <a:gd name="connsiteX1" fmla="*/ 133350 w 3538537"/>
                      <a:gd name="connsiteY1" fmla="*/ 817520 h 1012783"/>
                      <a:gd name="connsiteX2" fmla="*/ 204787 w 3538537"/>
                      <a:gd name="connsiteY2" fmla="*/ 888958 h 1012783"/>
                      <a:gd name="connsiteX3" fmla="*/ 266700 w 3538537"/>
                      <a:gd name="connsiteY3" fmla="*/ 988970 h 1012783"/>
                      <a:gd name="connsiteX4" fmla="*/ 300037 w 3538537"/>
                      <a:gd name="connsiteY4" fmla="*/ 1012783 h 1012783"/>
                      <a:gd name="connsiteX5" fmla="*/ 614362 w 3538537"/>
                      <a:gd name="connsiteY5" fmla="*/ 917533 h 1012783"/>
                      <a:gd name="connsiteX6" fmla="*/ 1143000 w 3538537"/>
                      <a:gd name="connsiteY6" fmla="*/ 774658 h 1012783"/>
                      <a:gd name="connsiteX7" fmla="*/ 1428750 w 3538537"/>
                      <a:gd name="connsiteY7" fmla="*/ 703220 h 1012783"/>
                      <a:gd name="connsiteX8" fmla="*/ 1566862 w 3538537"/>
                      <a:gd name="connsiteY8" fmla="*/ 679408 h 1012783"/>
                      <a:gd name="connsiteX9" fmla="*/ 1866900 w 3538537"/>
                      <a:gd name="connsiteY9" fmla="*/ 636545 h 1012783"/>
                      <a:gd name="connsiteX10" fmla="*/ 2138362 w 3538537"/>
                      <a:gd name="connsiteY10" fmla="*/ 655595 h 1012783"/>
                      <a:gd name="connsiteX11" fmla="*/ 2324100 w 3538537"/>
                      <a:gd name="connsiteY11" fmla="*/ 665120 h 1012783"/>
                      <a:gd name="connsiteX12" fmla="*/ 2495550 w 3538537"/>
                      <a:gd name="connsiteY12" fmla="*/ 679408 h 1012783"/>
                      <a:gd name="connsiteX13" fmla="*/ 2686050 w 3538537"/>
                      <a:gd name="connsiteY13" fmla="*/ 679408 h 1012783"/>
                      <a:gd name="connsiteX14" fmla="*/ 2967037 w 3538537"/>
                      <a:gd name="connsiteY14" fmla="*/ 688933 h 1012783"/>
                      <a:gd name="connsiteX15" fmla="*/ 3048000 w 3538537"/>
                      <a:gd name="connsiteY15" fmla="*/ 707983 h 1012783"/>
                      <a:gd name="connsiteX16" fmla="*/ 3209925 w 3538537"/>
                      <a:gd name="connsiteY16" fmla="*/ 688933 h 1012783"/>
                      <a:gd name="connsiteX17" fmla="*/ 3395662 w 3538537"/>
                      <a:gd name="connsiteY17" fmla="*/ 693695 h 1012783"/>
                      <a:gd name="connsiteX18" fmla="*/ 3533775 w 3538537"/>
                      <a:gd name="connsiteY18" fmla="*/ 607970 h 1012783"/>
                      <a:gd name="connsiteX19" fmla="*/ 3538537 w 3538537"/>
                      <a:gd name="connsiteY19" fmla="*/ 517483 h 1012783"/>
                      <a:gd name="connsiteX20" fmla="*/ 3471862 w 3538537"/>
                      <a:gd name="connsiteY20" fmla="*/ 441283 h 1012783"/>
                      <a:gd name="connsiteX21" fmla="*/ 3390900 w 3538537"/>
                      <a:gd name="connsiteY21" fmla="*/ 274595 h 1012783"/>
                      <a:gd name="connsiteX22" fmla="*/ 3262312 w 3538537"/>
                      <a:gd name="connsiteY22" fmla="*/ 288883 h 1012783"/>
                      <a:gd name="connsiteX23" fmla="*/ 3009900 w 3538537"/>
                      <a:gd name="connsiteY23" fmla="*/ 250783 h 1012783"/>
                      <a:gd name="connsiteX24" fmla="*/ 2805112 w 3538537"/>
                      <a:gd name="connsiteY24" fmla="*/ 193633 h 1012783"/>
                      <a:gd name="connsiteX25" fmla="*/ 2590800 w 3538537"/>
                      <a:gd name="connsiteY25" fmla="*/ 126958 h 1012783"/>
                      <a:gd name="connsiteX26" fmla="*/ 2228850 w 3538537"/>
                      <a:gd name="connsiteY26" fmla="*/ 50758 h 1012783"/>
                      <a:gd name="connsiteX27" fmla="*/ 1905000 w 3538537"/>
                      <a:gd name="connsiteY27" fmla="*/ 55520 h 1012783"/>
                      <a:gd name="connsiteX28" fmla="*/ 1785937 w 3538537"/>
                      <a:gd name="connsiteY28" fmla="*/ 50758 h 1012783"/>
                      <a:gd name="connsiteX29" fmla="*/ 1771650 w 3538537"/>
                      <a:gd name="connsiteY29" fmla="*/ 45995 h 1012783"/>
                      <a:gd name="connsiteX30" fmla="*/ 1747837 w 3538537"/>
                      <a:gd name="connsiteY30" fmla="*/ 98383 h 1012783"/>
                      <a:gd name="connsiteX31" fmla="*/ 1714500 w 3538537"/>
                      <a:gd name="connsiteY31" fmla="*/ 131720 h 1012783"/>
                      <a:gd name="connsiteX32" fmla="*/ 1628775 w 3538537"/>
                      <a:gd name="connsiteY32" fmla="*/ 146008 h 1012783"/>
                      <a:gd name="connsiteX33" fmla="*/ 1581150 w 3538537"/>
                      <a:gd name="connsiteY33" fmla="*/ 150770 h 1012783"/>
                      <a:gd name="connsiteX34" fmla="*/ 1476375 w 3538537"/>
                      <a:gd name="connsiteY34" fmla="*/ 136483 h 1012783"/>
                      <a:gd name="connsiteX35" fmla="*/ 1433512 w 3538537"/>
                      <a:gd name="connsiteY35" fmla="*/ 131720 h 1012783"/>
                      <a:gd name="connsiteX36" fmla="*/ 1385887 w 3538537"/>
                      <a:gd name="connsiteY36" fmla="*/ 98383 h 1012783"/>
                      <a:gd name="connsiteX37" fmla="*/ 1357312 w 3538537"/>
                      <a:gd name="connsiteY37" fmla="*/ 88858 h 1012783"/>
                      <a:gd name="connsiteX38" fmla="*/ 1252537 w 3538537"/>
                      <a:gd name="connsiteY38" fmla="*/ 65045 h 1012783"/>
                      <a:gd name="connsiteX39" fmla="*/ 1266825 w 3538537"/>
                      <a:gd name="connsiteY39" fmla="*/ 88858 h 1012783"/>
                      <a:gd name="connsiteX40" fmla="*/ 1295400 w 3538537"/>
                      <a:gd name="connsiteY40" fmla="*/ 131720 h 1012783"/>
                      <a:gd name="connsiteX41" fmla="*/ 1295400 w 3538537"/>
                      <a:gd name="connsiteY41" fmla="*/ 160295 h 1012783"/>
                      <a:gd name="connsiteX42" fmla="*/ 1247775 w 3538537"/>
                      <a:gd name="connsiteY42" fmla="*/ 226970 h 1012783"/>
                      <a:gd name="connsiteX43" fmla="*/ 1204912 w 3538537"/>
                      <a:gd name="connsiteY43" fmla="*/ 265070 h 1012783"/>
                      <a:gd name="connsiteX44" fmla="*/ 1057275 w 3538537"/>
                      <a:gd name="connsiteY44" fmla="*/ 279358 h 1012783"/>
                      <a:gd name="connsiteX45" fmla="*/ 1002968 w 3538537"/>
                      <a:gd name="connsiteY45" fmla="*/ 3630 h 1012783"/>
                      <a:gd name="connsiteX46" fmla="*/ 913760 w 3538537"/>
                      <a:gd name="connsiteY46" fmla="*/ 50048 h 1012783"/>
                      <a:gd name="connsiteX47" fmla="*/ 843602 w 3538537"/>
                      <a:gd name="connsiteY47" fmla="*/ 96535 h 1012783"/>
                      <a:gd name="connsiteX48" fmla="*/ 758588 w 3538537"/>
                      <a:gd name="connsiteY48" fmla="*/ 123972 h 1012783"/>
                      <a:gd name="connsiteX49" fmla="*/ 702788 w 3538537"/>
                      <a:gd name="connsiteY49" fmla="*/ 128166 h 1012783"/>
                      <a:gd name="connsiteX50" fmla="*/ 665399 w 3538537"/>
                      <a:gd name="connsiteY50" fmla="*/ 126247 h 1012783"/>
                      <a:gd name="connsiteX51" fmla="*/ 566737 w 3538537"/>
                      <a:gd name="connsiteY51" fmla="*/ 150770 h 1012783"/>
                      <a:gd name="connsiteX52" fmla="*/ 485775 w 3538537"/>
                      <a:gd name="connsiteY52" fmla="*/ 174583 h 1012783"/>
                      <a:gd name="connsiteX53" fmla="*/ 347662 w 3538537"/>
                      <a:gd name="connsiteY53" fmla="*/ 179345 h 1012783"/>
                      <a:gd name="connsiteX54" fmla="*/ 276225 w 3538537"/>
                      <a:gd name="connsiteY54" fmla="*/ 188870 h 1012783"/>
                      <a:gd name="connsiteX55" fmla="*/ 233362 w 3538537"/>
                      <a:gd name="connsiteY55" fmla="*/ 307933 h 1012783"/>
                      <a:gd name="connsiteX56" fmla="*/ 200025 w 3538537"/>
                      <a:gd name="connsiteY56" fmla="*/ 393658 h 1012783"/>
                      <a:gd name="connsiteX57" fmla="*/ 171450 w 3538537"/>
                      <a:gd name="connsiteY57" fmla="*/ 479383 h 1012783"/>
                      <a:gd name="connsiteX58" fmla="*/ 142875 w 3538537"/>
                      <a:gd name="connsiteY58" fmla="*/ 550820 h 1012783"/>
                      <a:gd name="connsiteX59" fmla="*/ 128587 w 3538537"/>
                      <a:gd name="connsiteY59" fmla="*/ 641308 h 1012783"/>
                      <a:gd name="connsiteX60" fmla="*/ 109537 w 3538537"/>
                      <a:gd name="connsiteY60" fmla="*/ 703220 h 1012783"/>
                      <a:gd name="connsiteX61" fmla="*/ 66675 w 3538537"/>
                      <a:gd name="connsiteY61" fmla="*/ 746083 h 1012783"/>
                      <a:gd name="connsiteX62" fmla="*/ 0 w 3538537"/>
                      <a:gd name="connsiteY62" fmla="*/ 798470 h 1012783"/>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66582 h 1080895"/>
                      <a:gd name="connsiteX1" fmla="*/ 133350 w 3538537"/>
                      <a:gd name="connsiteY1" fmla="*/ 885632 h 1080895"/>
                      <a:gd name="connsiteX2" fmla="*/ 204787 w 3538537"/>
                      <a:gd name="connsiteY2" fmla="*/ 957070 h 1080895"/>
                      <a:gd name="connsiteX3" fmla="*/ 266700 w 3538537"/>
                      <a:gd name="connsiteY3" fmla="*/ 1057082 h 1080895"/>
                      <a:gd name="connsiteX4" fmla="*/ 300037 w 3538537"/>
                      <a:gd name="connsiteY4" fmla="*/ 1080895 h 1080895"/>
                      <a:gd name="connsiteX5" fmla="*/ 614362 w 3538537"/>
                      <a:gd name="connsiteY5" fmla="*/ 985645 h 1080895"/>
                      <a:gd name="connsiteX6" fmla="*/ 1143000 w 3538537"/>
                      <a:gd name="connsiteY6" fmla="*/ 842770 h 1080895"/>
                      <a:gd name="connsiteX7" fmla="*/ 1428750 w 3538537"/>
                      <a:gd name="connsiteY7" fmla="*/ 771332 h 1080895"/>
                      <a:gd name="connsiteX8" fmla="*/ 1566862 w 3538537"/>
                      <a:gd name="connsiteY8" fmla="*/ 747520 h 1080895"/>
                      <a:gd name="connsiteX9" fmla="*/ 1866900 w 3538537"/>
                      <a:gd name="connsiteY9" fmla="*/ 704657 h 1080895"/>
                      <a:gd name="connsiteX10" fmla="*/ 2138362 w 3538537"/>
                      <a:gd name="connsiteY10" fmla="*/ 723707 h 1080895"/>
                      <a:gd name="connsiteX11" fmla="*/ 2324100 w 3538537"/>
                      <a:gd name="connsiteY11" fmla="*/ 733232 h 1080895"/>
                      <a:gd name="connsiteX12" fmla="*/ 2495550 w 3538537"/>
                      <a:gd name="connsiteY12" fmla="*/ 747520 h 1080895"/>
                      <a:gd name="connsiteX13" fmla="*/ 2686050 w 3538537"/>
                      <a:gd name="connsiteY13" fmla="*/ 747520 h 1080895"/>
                      <a:gd name="connsiteX14" fmla="*/ 2967037 w 3538537"/>
                      <a:gd name="connsiteY14" fmla="*/ 757045 h 1080895"/>
                      <a:gd name="connsiteX15" fmla="*/ 3048000 w 3538537"/>
                      <a:gd name="connsiteY15" fmla="*/ 776095 h 1080895"/>
                      <a:gd name="connsiteX16" fmla="*/ 3209925 w 3538537"/>
                      <a:gd name="connsiteY16" fmla="*/ 757045 h 1080895"/>
                      <a:gd name="connsiteX17" fmla="*/ 3395662 w 3538537"/>
                      <a:gd name="connsiteY17" fmla="*/ 761807 h 1080895"/>
                      <a:gd name="connsiteX18" fmla="*/ 3533775 w 3538537"/>
                      <a:gd name="connsiteY18" fmla="*/ 676082 h 1080895"/>
                      <a:gd name="connsiteX19" fmla="*/ 3538537 w 3538537"/>
                      <a:gd name="connsiteY19" fmla="*/ 585595 h 1080895"/>
                      <a:gd name="connsiteX20" fmla="*/ 3471862 w 3538537"/>
                      <a:gd name="connsiteY20" fmla="*/ 509395 h 1080895"/>
                      <a:gd name="connsiteX21" fmla="*/ 3390900 w 3538537"/>
                      <a:gd name="connsiteY21" fmla="*/ 342707 h 1080895"/>
                      <a:gd name="connsiteX22" fmla="*/ 3262312 w 3538537"/>
                      <a:gd name="connsiteY22" fmla="*/ 356995 h 1080895"/>
                      <a:gd name="connsiteX23" fmla="*/ 3009900 w 3538537"/>
                      <a:gd name="connsiteY23" fmla="*/ 318895 h 1080895"/>
                      <a:gd name="connsiteX24" fmla="*/ 2805112 w 3538537"/>
                      <a:gd name="connsiteY24" fmla="*/ 261745 h 1080895"/>
                      <a:gd name="connsiteX25" fmla="*/ 2590800 w 3538537"/>
                      <a:gd name="connsiteY25" fmla="*/ 195070 h 1080895"/>
                      <a:gd name="connsiteX26" fmla="*/ 2228850 w 3538537"/>
                      <a:gd name="connsiteY26" fmla="*/ 118870 h 1080895"/>
                      <a:gd name="connsiteX27" fmla="*/ 1905000 w 3538537"/>
                      <a:gd name="connsiteY27" fmla="*/ 123632 h 1080895"/>
                      <a:gd name="connsiteX28" fmla="*/ 1785937 w 3538537"/>
                      <a:gd name="connsiteY28" fmla="*/ 118870 h 1080895"/>
                      <a:gd name="connsiteX29" fmla="*/ 1771650 w 3538537"/>
                      <a:gd name="connsiteY29" fmla="*/ 114107 h 1080895"/>
                      <a:gd name="connsiteX30" fmla="*/ 1747837 w 3538537"/>
                      <a:gd name="connsiteY30" fmla="*/ 166495 h 1080895"/>
                      <a:gd name="connsiteX31" fmla="*/ 1714500 w 3538537"/>
                      <a:gd name="connsiteY31" fmla="*/ 199832 h 1080895"/>
                      <a:gd name="connsiteX32" fmla="*/ 1628775 w 3538537"/>
                      <a:gd name="connsiteY32" fmla="*/ 214120 h 1080895"/>
                      <a:gd name="connsiteX33" fmla="*/ 1581150 w 3538537"/>
                      <a:gd name="connsiteY33" fmla="*/ 218882 h 1080895"/>
                      <a:gd name="connsiteX34" fmla="*/ 1476375 w 3538537"/>
                      <a:gd name="connsiteY34" fmla="*/ 204595 h 1080895"/>
                      <a:gd name="connsiteX35" fmla="*/ 1433512 w 3538537"/>
                      <a:gd name="connsiteY35" fmla="*/ 199832 h 1080895"/>
                      <a:gd name="connsiteX36" fmla="*/ 1385887 w 3538537"/>
                      <a:gd name="connsiteY36" fmla="*/ 166495 h 1080895"/>
                      <a:gd name="connsiteX37" fmla="*/ 1357312 w 3538537"/>
                      <a:gd name="connsiteY37" fmla="*/ 156970 h 1080895"/>
                      <a:gd name="connsiteX38" fmla="*/ 1252537 w 3538537"/>
                      <a:gd name="connsiteY38" fmla="*/ 133157 h 1080895"/>
                      <a:gd name="connsiteX39" fmla="*/ 1266825 w 3538537"/>
                      <a:gd name="connsiteY39" fmla="*/ 156970 h 1080895"/>
                      <a:gd name="connsiteX40" fmla="*/ 1295400 w 3538537"/>
                      <a:gd name="connsiteY40" fmla="*/ 199832 h 1080895"/>
                      <a:gd name="connsiteX41" fmla="*/ 1295400 w 3538537"/>
                      <a:gd name="connsiteY41" fmla="*/ 228407 h 1080895"/>
                      <a:gd name="connsiteX42" fmla="*/ 1247775 w 3538537"/>
                      <a:gd name="connsiteY42" fmla="*/ 295082 h 1080895"/>
                      <a:gd name="connsiteX43" fmla="*/ 1204912 w 3538537"/>
                      <a:gd name="connsiteY43" fmla="*/ 333182 h 1080895"/>
                      <a:gd name="connsiteX44" fmla="*/ 1091394 w 3538537"/>
                      <a:gd name="connsiteY44" fmla="*/ 40396 h 1080895"/>
                      <a:gd name="connsiteX45" fmla="*/ 1002968 w 3538537"/>
                      <a:gd name="connsiteY45" fmla="*/ 71742 h 1080895"/>
                      <a:gd name="connsiteX46" fmla="*/ 913760 w 3538537"/>
                      <a:gd name="connsiteY46" fmla="*/ 118160 h 1080895"/>
                      <a:gd name="connsiteX47" fmla="*/ 843602 w 3538537"/>
                      <a:gd name="connsiteY47" fmla="*/ 164647 h 1080895"/>
                      <a:gd name="connsiteX48" fmla="*/ 758588 w 3538537"/>
                      <a:gd name="connsiteY48" fmla="*/ 192084 h 1080895"/>
                      <a:gd name="connsiteX49" fmla="*/ 702788 w 3538537"/>
                      <a:gd name="connsiteY49" fmla="*/ 196278 h 1080895"/>
                      <a:gd name="connsiteX50" fmla="*/ 665399 w 3538537"/>
                      <a:gd name="connsiteY50" fmla="*/ 194359 h 1080895"/>
                      <a:gd name="connsiteX51" fmla="*/ 566737 w 3538537"/>
                      <a:gd name="connsiteY51" fmla="*/ 218882 h 1080895"/>
                      <a:gd name="connsiteX52" fmla="*/ 485775 w 3538537"/>
                      <a:gd name="connsiteY52" fmla="*/ 242695 h 1080895"/>
                      <a:gd name="connsiteX53" fmla="*/ 347662 w 3538537"/>
                      <a:gd name="connsiteY53" fmla="*/ 247457 h 1080895"/>
                      <a:gd name="connsiteX54" fmla="*/ 276225 w 3538537"/>
                      <a:gd name="connsiteY54" fmla="*/ 256982 h 1080895"/>
                      <a:gd name="connsiteX55" fmla="*/ 233362 w 3538537"/>
                      <a:gd name="connsiteY55" fmla="*/ 376045 h 1080895"/>
                      <a:gd name="connsiteX56" fmla="*/ 200025 w 3538537"/>
                      <a:gd name="connsiteY56" fmla="*/ 461770 h 1080895"/>
                      <a:gd name="connsiteX57" fmla="*/ 171450 w 3538537"/>
                      <a:gd name="connsiteY57" fmla="*/ 547495 h 1080895"/>
                      <a:gd name="connsiteX58" fmla="*/ 142875 w 3538537"/>
                      <a:gd name="connsiteY58" fmla="*/ 618932 h 1080895"/>
                      <a:gd name="connsiteX59" fmla="*/ 128587 w 3538537"/>
                      <a:gd name="connsiteY59" fmla="*/ 709420 h 1080895"/>
                      <a:gd name="connsiteX60" fmla="*/ 109537 w 3538537"/>
                      <a:gd name="connsiteY60" fmla="*/ 771332 h 1080895"/>
                      <a:gd name="connsiteX61" fmla="*/ 66675 w 3538537"/>
                      <a:gd name="connsiteY61" fmla="*/ 814195 h 1080895"/>
                      <a:gd name="connsiteX62" fmla="*/ 0 w 3538537"/>
                      <a:gd name="connsiteY62" fmla="*/ 866582 h 1080895"/>
                      <a:gd name="connsiteX0" fmla="*/ 0 w 3538537"/>
                      <a:gd name="connsiteY0" fmla="*/ 836344 h 1050657"/>
                      <a:gd name="connsiteX1" fmla="*/ 133350 w 3538537"/>
                      <a:gd name="connsiteY1" fmla="*/ 855394 h 1050657"/>
                      <a:gd name="connsiteX2" fmla="*/ 204787 w 3538537"/>
                      <a:gd name="connsiteY2" fmla="*/ 926832 h 1050657"/>
                      <a:gd name="connsiteX3" fmla="*/ 266700 w 3538537"/>
                      <a:gd name="connsiteY3" fmla="*/ 1026844 h 1050657"/>
                      <a:gd name="connsiteX4" fmla="*/ 300037 w 3538537"/>
                      <a:gd name="connsiteY4" fmla="*/ 1050657 h 1050657"/>
                      <a:gd name="connsiteX5" fmla="*/ 614362 w 3538537"/>
                      <a:gd name="connsiteY5" fmla="*/ 955407 h 1050657"/>
                      <a:gd name="connsiteX6" fmla="*/ 1143000 w 3538537"/>
                      <a:gd name="connsiteY6" fmla="*/ 812532 h 1050657"/>
                      <a:gd name="connsiteX7" fmla="*/ 1428750 w 3538537"/>
                      <a:gd name="connsiteY7" fmla="*/ 741094 h 1050657"/>
                      <a:gd name="connsiteX8" fmla="*/ 1566862 w 3538537"/>
                      <a:gd name="connsiteY8" fmla="*/ 717282 h 1050657"/>
                      <a:gd name="connsiteX9" fmla="*/ 1866900 w 3538537"/>
                      <a:gd name="connsiteY9" fmla="*/ 674419 h 1050657"/>
                      <a:gd name="connsiteX10" fmla="*/ 2138362 w 3538537"/>
                      <a:gd name="connsiteY10" fmla="*/ 693469 h 1050657"/>
                      <a:gd name="connsiteX11" fmla="*/ 2324100 w 3538537"/>
                      <a:gd name="connsiteY11" fmla="*/ 702994 h 1050657"/>
                      <a:gd name="connsiteX12" fmla="*/ 2495550 w 3538537"/>
                      <a:gd name="connsiteY12" fmla="*/ 717282 h 1050657"/>
                      <a:gd name="connsiteX13" fmla="*/ 2686050 w 3538537"/>
                      <a:gd name="connsiteY13" fmla="*/ 717282 h 1050657"/>
                      <a:gd name="connsiteX14" fmla="*/ 2967037 w 3538537"/>
                      <a:gd name="connsiteY14" fmla="*/ 726807 h 1050657"/>
                      <a:gd name="connsiteX15" fmla="*/ 3048000 w 3538537"/>
                      <a:gd name="connsiteY15" fmla="*/ 745857 h 1050657"/>
                      <a:gd name="connsiteX16" fmla="*/ 3209925 w 3538537"/>
                      <a:gd name="connsiteY16" fmla="*/ 726807 h 1050657"/>
                      <a:gd name="connsiteX17" fmla="*/ 3395662 w 3538537"/>
                      <a:gd name="connsiteY17" fmla="*/ 731569 h 1050657"/>
                      <a:gd name="connsiteX18" fmla="*/ 3533775 w 3538537"/>
                      <a:gd name="connsiteY18" fmla="*/ 645844 h 1050657"/>
                      <a:gd name="connsiteX19" fmla="*/ 3538537 w 3538537"/>
                      <a:gd name="connsiteY19" fmla="*/ 555357 h 1050657"/>
                      <a:gd name="connsiteX20" fmla="*/ 3471862 w 3538537"/>
                      <a:gd name="connsiteY20" fmla="*/ 479157 h 1050657"/>
                      <a:gd name="connsiteX21" fmla="*/ 3390900 w 3538537"/>
                      <a:gd name="connsiteY21" fmla="*/ 312469 h 1050657"/>
                      <a:gd name="connsiteX22" fmla="*/ 3262312 w 3538537"/>
                      <a:gd name="connsiteY22" fmla="*/ 326757 h 1050657"/>
                      <a:gd name="connsiteX23" fmla="*/ 3009900 w 3538537"/>
                      <a:gd name="connsiteY23" fmla="*/ 288657 h 1050657"/>
                      <a:gd name="connsiteX24" fmla="*/ 2805112 w 3538537"/>
                      <a:gd name="connsiteY24" fmla="*/ 231507 h 1050657"/>
                      <a:gd name="connsiteX25" fmla="*/ 2590800 w 3538537"/>
                      <a:gd name="connsiteY25" fmla="*/ 164832 h 1050657"/>
                      <a:gd name="connsiteX26" fmla="*/ 2228850 w 3538537"/>
                      <a:gd name="connsiteY26" fmla="*/ 88632 h 1050657"/>
                      <a:gd name="connsiteX27" fmla="*/ 1905000 w 3538537"/>
                      <a:gd name="connsiteY27" fmla="*/ 93394 h 1050657"/>
                      <a:gd name="connsiteX28" fmla="*/ 1785937 w 3538537"/>
                      <a:gd name="connsiteY28" fmla="*/ 88632 h 1050657"/>
                      <a:gd name="connsiteX29" fmla="*/ 1771650 w 3538537"/>
                      <a:gd name="connsiteY29" fmla="*/ 83869 h 1050657"/>
                      <a:gd name="connsiteX30" fmla="*/ 1747837 w 3538537"/>
                      <a:gd name="connsiteY30" fmla="*/ 136257 h 1050657"/>
                      <a:gd name="connsiteX31" fmla="*/ 1714500 w 3538537"/>
                      <a:gd name="connsiteY31" fmla="*/ 169594 h 1050657"/>
                      <a:gd name="connsiteX32" fmla="*/ 1628775 w 3538537"/>
                      <a:gd name="connsiteY32" fmla="*/ 183882 h 1050657"/>
                      <a:gd name="connsiteX33" fmla="*/ 1581150 w 3538537"/>
                      <a:gd name="connsiteY33" fmla="*/ 188644 h 1050657"/>
                      <a:gd name="connsiteX34" fmla="*/ 1476375 w 3538537"/>
                      <a:gd name="connsiteY34" fmla="*/ 174357 h 1050657"/>
                      <a:gd name="connsiteX35" fmla="*/ 1433512 w 3538537"/>
                      <a:gd name="connsiteY35" fmla="*/ 169594 h 1050657"/>
                      <a:gd name="connsiteX36" fmla="*/ 1385887 w 3538537"/>
                      <a:gd name="connsiteY36" fmla="*/ 136257 h 1050657"/>
                      <a:gd name="connsiteX37" fmla="*/ 1357312 w 3538537"/>
                      <a:gd name="connsiteY37" fmla="*/ 126732 h 1050657"/>
                      <a:gd name="connsiteX38" fmla="*/ 1252537 w 3538537"/>
                      <a:gd name="connsiteY38" fmla="*/ 102919 h 1050657"/>
                      <a:gd name="connsiteX39" fmla="*/ 1266825 w 3538537"/>
                      <a:gd name="connsiteY39" fmla="*/ 126732 h 1050657"/>
                      <a:gd name="connsiteX40" fmla="*/ 1295400 w 3538537"/>
                      <a:gd name="connsiteY40" fmla="*/ 169594 h 1050657"/>
                      <a:gd name="connsiteX41" fmla="*/ 1295400 w 3538537"/>
                      <a:gd name="connsiteY41" fmla="*/ 198169 h 1050657"/>
                      <a:gd name="connsiteX42" fmla="*/ 1247775 w 3538537"/>
                      <a:gd name="connsiteY42" fmla="*/ 264844 h 1050657"/>
                      <a:gd name="connsiteX43" fmla="*/ 1204912 w 3538537"/>
                      <a:gd name="connsiteY43" fmla="*/ 302944 h 1050657"/>
                      <a:gd name="connsiteX44" fmla="*/ 1091394 w 3538537"/>
                      <a:gd name="connsiteY44" fmla="*/ 10158 h 1050657"/>
                      <a:gd name="connsiteX45" fmla="*/ 1002968 w 3538537"/>
                      <a:gd name="connsiteY45" fmla="*/ 41504 h 1050657"/>
                      <a:gd name="connsiteX46" fmla="*/ 913760 w 3538537"/>
                      <a:gd name="connsiteY46" fmla="*/ 87922 h 1050657"/>
                      <a:gd name="connsiteX47" fmla="*/ 843602 w 3538537"/>
                      <a:gd name="connsiteY47" fmla="*/ 134409 h 1050657"/>
                      <a:gd name="connsiteX48" fmla="*/ 758588 w 3538537"/>
                      <a:gd name="connsiteY48" fmla="*/ 161846 h 1050657"/>
                      <a:gd name="connsiteX49" fmla="*/ 702788 w 3538537"/>
                      <a:gd name="connsiteY49" fmla="*/ 166040 h 1050657"/>
                      <a:gd name="connsiteX50" fmla="*/ 665399 w 3538537"/>
                      <a:gd name="connsiteY50" fmla="*/ 164121 h 1050657"/>
                      <a:gd name="connsiteX51" fmla="*/ 566737 w 3538537"/>
                      <a:gd name="connsiteY51" fmla="*/ 188644 h 1050657"/>
                      <a:gd name="connsiteX52" fmla="*/ 485775 w 3538537"/>
                      <a:gd name="connsiteY52" fmla="*/ 212457 h 1050657"/>
                      <a:gd name="connsiteX53" fmla="*/ 347662 w 3538537"/>
                      <a:gd name="connsiteY53" fmla="*/ 217219 h 1050657"/>
                      <a:gd name="connsiteX54" fmla="*/ 276225 w 3538537"/>
                      <a:gd name="connsiteY54" fmla="*/ 226744 h 1050657"/>
                      <a:gd name="connsiteX55" fmla="*/ 233362 w 3538537"/>
                      <a:gd name="connsiteY55" fmla="*/ 345807 h 1050657"/>
                      <a:gd name="connsiteX56" fmla="*/ 200025 w 3538537"/>
                      <a:gd name="connsiteY56" fmla="*/ 431532 h 1050657"/>
                      <a:gd name="connsiteX57" fmla="*/ 171450 w 3538537"/>
                      <a:gd name="connsiteY57" fmla="*/ 517257 h 1050657"/>
                      <a:gd name="connsiteX58" fmla="*/ 142875 w 3538537"/>
                      <a:gd name="connsiteY58" fmla="*/ 588694 h 1050657"/>
                      <a:gd name="connsiteX59" fmla="*/ 128587 w 3538537"/>
                      <a:gd name="connsiteY59" fmla="*/ 679182 h 1050657"/>
                      <a:gd name="connsiteX60" fmla="*/ 109537 w 3538537"/>
                      <a:gd name="connsiteY60" fmla="*/ 741094 h 1050657"/>
                      <a:gd name="connsiteX61" fmla="*/ 66675 w 3538537"/>
                      <a:gd name="connsiteY61" fmla="*/ 783957 h 1050657"/>
                      <a:gd name="connsiteX62" fmla="*/ 0 w 3538537"/>
                      <a:gd name="connsiteY62" fmla="*/ 836344 h 1050657"/>
                      <a:gd name="connsiteX0" fmla="*/ 0 w 3538537"/>
                      <a:gd name="connsiteY0" fmla="*/ 882056 h 1096369"/>
                      <a:gd name="connsiteX1" fmla="*/ 133350 w 3538537"/>
                      <a:gd name="connsiteY1" fmla="*/ 901106 h 1096369"/>
                      <a:gd name="connsiteX2" fmla="*/ 204787 w 3538537"/>
                      <a:gd name="connsiteY2" fmla="*/ 972544 h 1096369"/>
                      <a:gd name="connsiteX3" fmla="*/ 266700 w 3538537"/>
                      <a:gd name="connsiteY3" fmla="*/ 1072556 h 1096369"/>
                      <a:gd name="connsiteX4" fmla="*/ 300037 w 3538537"/>
                      <a:gd name="connsiteY4" fmla="*/ 1096369 h 1096369"/>
                      <a:gd name="connsiteX5" fmla="*/ 614362 w 3538537"/>
                      <a:gd name="connsiteY5" fmla="*/ 1001119 h 1096369"/>
                      <a:gd name="connsiteX6" fmla="*/ 1143000 w 3538537"/>
                      <a:gd name="connsiteY6" fmla="*/ 858244 h 1096369"/>
                      <a:gd name="connsiteX7" fmla="*/ 1428750 w 3538537"/>
                      <a:gd name="connsiteY7" fmla="*/ 786806 h 1096369"/>
                      <a:gd name="connsiteX8" fmla="*/ 1566862 w 3538537"/>
                      <a:gd name="connsiteY8" fmla="*/ 762994 h 1096369"/>
                      <a:gd name="connsiteX9" fmla="*/ 1866900 w 3538537"/>
                      <a:gd name="connsiteY9" fmla="*/ 720131 h 1096369"/>
                      <a:gd name="connsiteX10" fmla="*/ 2138362 w 3538537"/>
                      <a:gd name="connsiteY10" fmla="*/ 739181 h 1096369"/>
                      <a:gd name="connsiteX11" fmla="*/ 2324100 w 3538537"/>
                      <a:gd name="connsiteY11" fmla="*/ 748706 h 1096369"/>
                      <a:gd name="connsiteX12" fmla="*/ 2495550 w 3538537"/>
                      <a:gd name="connsiteY12" fmla="*/ 762994 h 1096369"/>
                      <a:gd name="connsiteX13" fmla="*/ 2686050 w 3538537"/>
                      <a:gd name="connsiteY13" fmla="*/ 762994 h 1096369"/>
                      <a:gd name="connsiteX14" fmla="*/ 2967037 w 3538537"/>
                      <a:gd name="connsiteY14" fmla="*/ 772519 h 1096369"/>
                      <a:gd name="connsiteX15" fmla="*/ 3048000 w 3538537"/>
                      <a:gd name="connsiteY15" fmla="*/ 791569 h 1096369"/>
                      <a:gd name="connsiteX16" fmla="*/ 3209925 w 3538537"/>
                      <a:gd name="connsiteY16" fmla="*/ 772519 h 1096369"/>
                      <a:gd name="connsiteX17" fmla="*/ 3395662 w 3538537"/>
                      <a:gd name="connsiteY17" fmla="*/ 777281 h 1096369"/>
                      <a:gd name="connsiteX18" fmla="*/ 3533775 w 3538537"/>
                      <a:gd name="connsiteY18" fmla="*/ 691556 h 1096369"/>
                      <a:gd name="connsiteX19" fmla="*/ 3538537 w 3538537"/>
                      <a:gd name="connsiteY19" fmla="*/ 601069 h 1096369"/>
                      <a:gd name="connsiteX20" fmla="*/ 3471862 w 3538537"/>
                      <a:gd name="connsiteY20" fmla="*/ 524869 h 1096369"/>
                      <a:gd name="connsiteX21" fmla="*/ 3390900 w 3538537"/>
                      <a:gd name="connsiteY21" fmla="*/ 358181 h 1096369"/>
                      <a:gd name="connsiteX22" fmla="*/ 3262312 w 3538537"/>
                      <a:gd name="connsiteY22" fmla="*/ 372469 h 1096369"/>
                      <a:gd name="connsiteX23" fmla="*/ 3009900 w 3538537"/>
                      <a:gd name="connsiteY23" fmla="*/ 334369 h 1096369"/>
                      <a:gd name="connsiteX24" fmla="*/ 2805112 w 3538537"/>
                      <a:gd name="connsiteY24" fmla="*/ 277219 h 1096369"/>
                      <a:gd name="connsiteX25" fmla="*/ 2590800 w 3538537"/>
                      <a:gd name="connsiteY25" fmla="*/ 210544 h 1096369"/>
                      <a:gd name="connsiteX26" fmla="*/ 2228850 w 3538537"/>
                      <a:gd name="connsiteY26" fmla="*/ 134344 h 1096369"/>
                      <a:gd name="connsiteX27" fmla="*/ 1905000 w 3538537"/>
                      <a:gd name="connsiteY27" fmla="*/ 139106 h 1096369"/>
                      <a:gd name="connsiteX28" fmla="*/ 1785937 w 3538537"/>
                      <a:gd name="connsiteY28" fmla="*/ 134344 h 1096369"/>
                      <a:gd name="connsiteX29" fmla="*/ 1771650 w 3538537"/>
                      <a:gd name="connsiteY29" fmla="*/ 129581 h 1096369"/>
                      <a:gd name="connsiteX30" fmla="*/ 1747837 w 3538537"/>
                      <a:gd name="connsiteY30" fmla="*/ 181969 h 1096369"/>
                      <a:gd name="connsiteX31" fmla="*/ 1714500 w 3538537"/>
                      <a:gd name="connsiteY31" fmla="*/ 215306 h 1096369"/>
                      <a:gd name="connsiteX32" fmla="*/ 1628775 w 3538537"/>
                      <a:gd name="connsiteY32" fmla="*/ 229594 h 1096369"/>
                      <a:gd name="connsiteX33" fmla="*/ 1581150 w 3538537"/>
                      <a:gd name="connsiteY33" fmla="*/ 234356 h 1096369"/>
                      <a:gd name="connsiteX34" fmla="*/ 1476375 w 3538537"/>
                      <a:gd name="connsiteY34" fmla="*/ 220069 h 1096369"/>
                      <a:gd name="connsiteX35" fmla="*/ 1433512 w 3538537"/>
                      <a:gd name="connsiteY35" fmla="*/ 215306 h 1096369"/>
                      <a:gd name="connsiteX36" fmla="*/ 1385887 w 3538537"/>
                      <a:gd name="connsiteY36" fmla="*/ 181969 h 1096369"/>
                      <a:gd name="connsiteX37" fmla="*/ 1357312 w 3538537"/>
                      <a:gd name="connsiteY37" fmla="*/ 172444 h 1096369"/>
                      <a:gd name="connsiteX38" fmla="*/ 1252537 w 3538537"/>
                      <a:gd name="connsiteY38" fmla="*/ 148631 h 1096369"/>
                      <a:gd name="connsiteX39" fmla="*/ 1266825 w 3538537"/>
                      <a:gd name="connsiteY39" fmla="*/ 172444 h 1096369"/>
                      <a:gd name="connsiteX40" fmla="*/ 1295400 w 3538537"/>
                      <a:gd name="connsiteY40" fmla="*/ 215306 h 1096369"/>
                      <a:gd name="connsiteX41" fmla="*/ 1295400 w 3538537"/>
                      <a:gd name="connsiteY41" fmla="*/ 243881 h 1096369"/>
                      <a:gd name="connsiteX42" fmla="*/ 1247775 w 3538537"/>
                      <a:gd name="connsiteY42" fmla="*/ 310556 h 1096369"/>
                      <a:gd name="connsiteX43" fmla="*/ 1204912 w 3538537"/>
                      <a:gd name="connsiteY43" fmla="*/ 348656 h 1096369"/>
                      <a:gd name="connsiteX44" fmla="*/ 1023155 w 3538537"/>
                      <a:gd name="connsiteY44" fmla="*/ 4691 h 1096369"/>
                      <a:gd name="connsiteX45" fmla="*/ 1002968 w 3538537"/>
                      <a:gd name="connsiteY45" fmla="*/ 87216 h 1096369"/>
                      <a:gd name="connsiteX46" fmla="*/ 913760 w 3538537"/>
                      <a:gd name="connsiteY46" fmla="*/ 133634 h 1096369"/>
                      <a:gd name="connsiteX47" fmla="*/ 843602 w 3538537"/>
                      <a:gd name="connsiteY47" fmla="*/ 180121 h 1096369"/>
                      <a:gd name="connsiteX48" fmla="*/ 758588 w 3538537"/>
                      <a:gd name="connsiteY48" fmla="*/ 207558 h 1096369"/>
                      <a:gd name="connsiteX49" fmla="*/ 702788 w 3538537"/>
                      <a:gd name="connsiteY49" fmla="*/ 211752 h 1096369"/>
                      <a:gd name="connsiteX50" fmla="*/ 665399 w 3538537"/>
                      <a:gd name="connsiteY50" fmla="*/ 209833 h 1096369"/>
                      <a:gd name="connsiteX51" fmla="*/ 566737 w 3538537"/>
                      <a:gd name="connsiteY51" fmla="*/ 234356 h 1096369"/>
                      <a:gd name="connsiteX52" fmla="*/ 485775 w 3538537"/>
                      <a:gd name="connsiteY52" fmla="*/ 258169 h 1096369"/>
                      <a:gd name="connsiteX53" fmla="*/ 347662 w 3538537"/>
                      <a:gd name="connsiteY53" fmla="*/ 262931 h 1096369"/>
                      <a:gd name="connsiteX54" fmla="*/ 276225 w 3538537"/>
                      <a:gd name="connsiteY54" fmla="*/ 272456 h 1096369"/>
                      <a:gd name="connsiteX55" fmla="*/ 233362 w 3538537"/>
                      <a:gd name="connsiteY55" fmla="*/ 391519 h 1096369"/>
                      <a:gd name="connsiteX56" fmla="*/ 200025 w 3538537"/>
                      <a:gd name="connsiteY56" fmla="*/ 477244 h 1096369"/>
                      <a:gd name="connsiteX57" fmla="*/ 171450 w 3538537"/>
                      <a:gd name="connsiteY57" fmla="*/ 562969 h 1096369"/>
                      <a:gd name="connsiteX58" fmla="*/ 142875 w 3538537"/>
                      <a:gd name="connsiteY58" fmla="*/ 634406 h 1096369"/>
                      <a:gd name="connsiteX59" fmla="*/ 128587 w 3538537"/>
                      <a:gd name="connsiteY59" fmla="*/ 724894 h 1096369"/>
                      <a:gd name="connsiteX60" fmla="*/ 109537 w 3538537"/>
                      <a:gd name="connsiteY60" fmla="*/ 786806 h 1096369"/>
                      <a:gd name="connsiteX61" fmla="*/ 66675 w 3538537"/>
                      <a:gd name="connsiteY61" fmla="*/ 829669 h 1096369"/>
                      <a:gd name="connsiteX62" fmla="*/ 0 w 3538537"/>
                      <a:gd name="connsiteY62" fmla="*/ 882056 h 1096369"/>
                      <a:gd name="connsiteX0" fmla="*/ 0 w 3538537"/>
                      <a:gd name="connsiteY0" fmla="*/ 956109 h 1170422"/>
                      <a:gd name="connsiteX1" fmla="*/ 133350 w 3538537"/>
                      <a:gd name="connsiteY1" fmla="*/ 975159 h 1170422"/>
                      <a:gd name="connsiteX2" fmla="*/ 204787 w 3538537"/>
                      <a:gd name="connsiteY2" fmla="*/ 1046597 h 1170422"/>
                      <a:gd name="connsiteX3" fmla="*/ 266700 w 3538537"/>
                      <a:gd name="connsiteY3" fmla="*/ 1146609 h 1170422"/>
                      <a:gd name="connsiteX4" fmla="*/ 300037 w 3538537"/>
                      <a:gd name="connsiteY4" fmla="*/ 1170422 h 1170422"/>
                      <a:gd name="connsiteX5" fmla="*/ 614362 w 3538537"/>
                      <a:gd name="connsiteY5" fmla="*/ 1075172 h 1170422"/>
                      <a:gd name="connsiteX6" fmla="*/ 1143000 w 3538537"/>
                      <a:gd name="connsiteY6" fmla="*/ 932297 h 1170422"/>
                      <a:gd name="connsiteX7" fmla="*/ 1428750 w 3538537"/>
                      <a:gd name="connsiteY7" fmla="*/ 860859 h 1170422"/>
                      <a:gd name="connsiteX8" fmla="*/ 1566862 w 3538537"/>
                      <a:gd name="connsiteY8" fmla="*/ 837047 h 1170422"/>
                      <a:gd name="connsiteX9" fmla="*/ 1866900 w 3538537"/>
                      <a:gd name="connsiteY9" fmla="*/ 794184 h 1170422"/>
                      <a:gd name="connsiteX10" fmla="*/ 2138362 w 3538537"/>
                      <a:gd name="connsiteY10" fmla="*/ 813234 h 1170422"/>
                      <a:gd name="connsiteX11" fmla="*/ 2324100 w 3538537"/>
                      <a:gd name="connsiteY11" fmla="*/ 822759 h 1170422"/>
                      <a:gd name="connsiteX12" fmla="*/ 2495550 w 3538537"/>
                      <a:gd name="connsiteY12" fmla="*/ 837047 h 1170422"/>
                      <a:gd name="connsiteX13" fmla="*/ 2686050 w 3538537"/>
                      <a:gd name="connsiteY13" fmla="*/ 837047 h 1170422"/>
                      <a:gd name="connsiteX14" fmla="*/ 2967037 w 3538537"/>
                      <a:gd name="connsiteY14" fmla="*/ 846572 h 1170422"/>
                      <a:gd name="connsiteX15" fmla="*/ 3048000 w 3538537"/>
                      <a:gd name="connsiteY15" fmla="*/ 865622 h 1170422"/>
                      <a:gd name="connsiteX16" fmla="*/ 3209925 w 3538537"/>
                      <a:gd name="connsiteY16" fmla="*/ 846572 h 1170422"/>
                      <a:gd name="connsiteX17" fmla="*/ 3395662 w 3538537"/>
                      <a:gd name="connsiteY17" fmla="*/ 851334 h 1170422"/>
                      <a:gd name="connsiteX18" fmla="*/ 3533775 w 3538537"/>
                      <a:gd name="connsiteY18" fmla="*/ 765609 h 1170422"/>
                      <a:gd name="connsiteX19" fmla="*/ 3538537 w 3538537"/>
                      <a:gd name="connsiteY19" fmla="*/ 675122 h 1170422"/>
                      <a:gd name="connsiteX20" fmla="*/ 3471862 w 3538537"/>
                      <a:gd name="connsiteY20" fmla="*/ 598922 h 1170422"/>
                      <a:gd name="connsiteX21" fmla="*/ 3390900 w 3538537"/>
                      <a:gd name="connsiteY21" fmla="*/ 432234 h 1170422"/>
                      <a:gd name="connsiteX22" fmla="*/ 3262312 w 3538537"/>
                      <a:gd name="connsiteY22" fmla="*/ 446522 h 1170422"/>
                      <a:gd name="connsiteX23" fmla="*/ 3009900 w 3538537"/>
                      <a:gd name="connsiteY23" fmla="*/ 408422 h 1170422"/>
                      <a:gd name="connsiteX24" fmla="*/ 2805112 w 3538537"/>
                      <a:gd name="connsiteY24" fmla="*/ 351272 h 1170422"/>
                      <a:gd name="connsiteX25" fmla="*/ 2590800 w 3538537"/>
                      <a:gd name="connsiteY25" fmla="*/ 284597 h 1170422"/>
                      <a:gd name="connsiteX26" fmla="*/ 2228850 w 3538537"/>
                      <a:gd name="connsiteY26" fmla="*/ 208397 h 1170422"/>
                      <a:gd name="connsiteX27" fmla="*/ 1905000 w 3538537"/>
                      <a:gd name="connsiteY27" fmla="*/ 213159 h 1170422"/>
                      <a:gd name="connsiteX28" fmla="*/ 1785937 w 3538537"/>
                      <a:gd name="connsiteY28" fmla="*/ 208397 h 1170422"/>
                      <a:gd name="connsiteX29" fmla="*/ 1771650 w 3538537"/>
                      <a:gd name="connsiteY29" fmla="*/ 203634 h 1170422"/>
                      <a:gd name="connsiteX30" fmla="*/ 1747837 w 3538537"/>
                      <a:gd name="connsiteY30" fmla="*/ 256022 h 1170422"/>
                      <a:gd name="connsiteX31" fmla="*/ 1714500 w 3538537"/>
                      <a:gd name="connsiteY31" fmla="*/ 289359 h 1170422"/>
                      <a:gd name="connsiteX32" fmla="*/ 1628775 w 3538537"/>
                      <a:gd name="connsiteY32" fmla="*/ 303647 h 1170422"/>
                      <a:gd name="connsiteX33" fmla="*/ 1581150 w 3538537"/>
                      <a:gd name="connsiteY33" fmla="*/ 308409 h 1170422"/>
                      <a:gd name="connsiteX34" fmla="*/ 1476375 w 3538537"/>
                      <a:gd name="connsiteY34" fmla="*/ 294122 h 1170422"/>
                      <a:gd name="connsiteX35" fmla="*/ 1433512 w 3538537"/>
                      <a:gd name="connsiteY35" fmla="*/ 289359 h 1170422"/>
                      <a:gd name="connsiteX36" fmla="*/ 1385887 w 3538537"/>
                      <a:gd name="connsiteY36" fmla="*/ 256022 h 1170422"/>
                      <a:gd name="connsiteX37" fmla="*/ 1357312 w 3538537"/>
                      <a:gd name="connsiteY37" fmla="*/ 246497 h 1170422"/>
                      <a:gd name="connsiteX38" fmla="*/ 1252537 w 3538537"/>
                      <a:gd name="connsiteY38" fmla="*/ 222684 h 1170422"/>
                      <a:gd name="connsiteX39" fmla="*/ 1266825 w 3538537"/>
                      <a:gd name="connsiteY39" fmla="*/ 246497 h 1170422"/>
                      <a:gd name="connsiteX40" fmla="*/ 1295400 w 3538537"/>
                      <a:gd name="connsiteY40" fmla="*/ 289359 h 1170422"/>
                      <a:gd name="connsiteX41" fmla="*/ 1295400 w 3538537"/>
                      <a:gd name="connsiteY41" fmla="*/ 317934 h 1170422"/>
                      <a:gd name="connsiteX42" fmla="*/ 1247775 w 3538537"/>
                      <a:gd name="connsiteY42" fmla="*/ 384609 h 1170422"/>
                      <a:gd name="connsiteX43" fmla="*/ 1037726 w 3538537"/>
                      <a:gd name="connsiteY43" fmla="*/ 30335 h 1170422"/>
                      <a:gd name="connsiteX44" fmla="*/ 1023155 w 3538537"/>
                      <a:gd name="connsiteY44" fmla="*/ 78744 h 1170422"/>
                      <a:gd name="connsiteX45" fmla="*/ 1002968 w 3538537"/>
                      <a:gd name="connsiteY45" fmla="*/ 161269 h 1170422"/>
                      <a:gd name="connsiteX46" fmla="*/ 913760 w 3538537"/>
                      <a:gd name="connsiteY46" fmla="*/ 207687 h 1170422"/>
                      <a:gd name="connsiteX47" fmla="*/ 843602 w 3538537"/>
                      <a:gd name="connsiteY47" fmla="*/ 254174 h 1170422"/>
                      <a:gd name="connsiteX48" fmla="*/ 758588 w 3538537"/>
                      <a:gd name="connsiteY48" fmla="*/ 281611 h 1170422"/>
                      <a:gd name="connsiteX49" fmla="*/ 702788 w 3538537"/>
                      <a:gd name="connsiteY49" fmla="*/ 285805 h 1170422"/>
                      <a:gd name="connsiteX50" fmla="*/ 665399 w 3538537"/>
                      <a:gd name="connsiteY50" fmla="*/ 283886 h 1170422"/>
                      <a:gd name="connsiteX51" fmla="*/ 566737 w 3538537"/>
                      <a:gd name="connsiteY51" fmla="*/ 308409 h 1170422"/>
                      <a:gd name="connsiteX52" fmla="*/ 485775 w 3538537"/>
                      <a:gd name="connsiteY52" fmla="*/ 332222 h 1170422"/>
                      <a:gd name="connsiteX53" fmla="*/ 347662 w 3538537"/>
                      <a:gd name="connsiteY53" fmla="*/ 336984 h 1170422"/>
                      <a:gd name="connsiteX54" fmla="*/ 276225 w 3538537"/>
                      <a:gd name="connsiteY54" fmla="*/ 346509 h 1170422"/>
                      <a:gd name="connsiteX55" fmla="*/ 233362 w 3538537"/>
                      <a:gd name="connsiteY55" fmla="*/ 465572 h 1170422"/>
                      <a:gd name="connsiteX56" fmla="*/ 200025 w 3538537"/>
                      <a:gd name="connsiteY56" fmla="*/ 551297 h 1170422"/>
                      <a:gd name="connsiteX57" fmla="*/ 171450 w 3538537"/>
                      <a:gd name="connsiteY57" fmla="*/ 637022 h 1170422"/>
                      <a:gd name="connsiteX58" fmla="*/ 142875 w 3538537"/>
                      <a:gd name="connsiteY58" fmla="*/ 708459 h 1170422"/>
                      <a:gd name="connsiteX59" fmla="*/ 128587 w 3538537"/>
                      <a:gd name="connsiteY59" fmla="*/ 798947 h 1170422"/>
                      <a:gd name="connsiteX60" fmla="*/ 109537 w 3538537"/>
                      <a:gd name="connsiteY60" fmla="*/ 860859 h 1170422"/>
                      <a:gd name="connsiteX61" fmla="*/ 66675 w 3538537"/>
                      <a:gd name="connsiteY61" fmla="*/ 903722 h 1170422"/>
                      <a:gd name="connsiteX62" fmla="*/ 0 w 3538537"/>
                      <a:gd name="connsiteY62" fmla="*/ 956109 h 1170422"/>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037726 w 3538537"/>
                      <a:gd name="connsiteY43" fmla="*/ 38099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05964 w 3538537"/>
                      <a:gd name="connsiteY43" fmla="*/ 31275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19612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356815 w 3538537"/>
                      <a:gd name="connsiteY41" fmla="*/ 80039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356815 w 3538537"/>
                      <a:gd name="connsiteY40" fmla="*/ 80039 h 1222541"/>
                      <a:gd name="connsiteX41" fmla="*/ 1200008 w 3538537"/>
                      <a:gd name="connsiteY41" fmla="*/ 0 h 1222541"/>
                      <a:gd name="connsiteX42" fmla="*/ 1075257 w 3538537"/>
                      <a:gd name="connsiteY42" fmla="*/ 85865 h 1222541"/>
                      <a:gd name="connsiteX43" fmla="*/ 1023155 w 3538537"/>
                      <a:gd name="connsiteY43" fmla="*/ 130863 h 1222541"/>
                      <a:gd name="connsiteX44" fmla="*/ 1002968 w 3538537"/>
                      <a:gd name="connsiteY44" fmla="*/ 213388 h 1222541"/>
                      <a:gd name="connsiteX45" fmla="*/ 913760 w 3538537"/>
                      <a:gd name="connsiteY45" fmla="*/ 259806 h 1222541"/>
                      <a:gd name="connsiteX46" fmla="*/ 843602 w 3538537"/>
                      <a:gd name="connsiteY46" fmla="*/ 306293 h 1222541"/>
                      <a:gd name="connsiteX47" fmla="*/ 758588 w 3538537"/>
                      <a:gd name="connsiteY47" fmla="*/ 333730 h 1222541"/>
                      <a:gd name="connsiteX48" fmla="*/ 702788 w 3538537"/>
                      <a:gd name="connsiteY48" fmla="*/ 337924 h 1222541"/>
                      <a:gd name="connsiteX49" fmla="*/ 665399 w 3538537"/>
                      <a:gd name="connsiteY49" fmla="*/ 336005 h 1222541"/>
                      <a:gd name="connsiteX50" fmla="*/ 566737 w 3538537"/>
                      <a:gd name="connsiteY50" fmla="*/ 360528 h 1222541"/>
                      <a:gd name="connsiteX51" fmla="*/ 485775 w 3538537"/>
                      <a:gd name="connsiteY51" fmla="*/ 384341 h 1222541"/>
                      <a:gd name="connsiteX52" fmla="*/ 347662 w 3538537"/>
                      <a:gd name="connsiteY52" fmla="*/ 389103 h 1222541"/>
                      <a:gd name="connsiteX53" fmla="*/ 276225 w 3538537"/>
                      <a:gd name="connsiteY53" fmla="*/ 398628 h 1222541"/>
                      <a:gd name="connsiteX54" fmla="*/ 233362 w 3538537"/>
                      <a:gd name="connsiteY54" fmla="*/ 517691 h 1222541"/>
                      <a:gd name="connsiteX55" fmla="*/ 200025 w 3538537"/>
                      <a:gd name="connsiteY55" fmla="*/ 603416 h 1222541"/>
                      <a:gd name="connsiteX56" fmla="*/ 171450 w 3538537"/>
                      <a:gd name="connsiteY56" fmla="*/ 689141 h 1222541"/>
                      <a:gd name="connsiteX57" fmla="*/ 142875 w 3538537"/>
                      <a:gd name="connsiteY57" fmla="*/ 760578 h 1222541"/>
                      <a:gd name="connsiteX58" fmla="*/ 128587 w 3538537"/>
                      <a:gd name="connsiteY58" fmla="*/ 851066 h 1222541"/>
                      <a:gd name="connsiteX59" fmla="*/ 109537 w 3538537"/>
                      <a:gd name="connsiteY59" fmla="*/ 912978 h 1222541"/>
                      <a:gd name="connsiteX60" fmla="*/ 66675 w 3538537"/>
                      <a:gd name="connsiteY60" fmla="*/ 955841 h 1222541"/>
                      <a:gd name="connsiteX61" fmla="*/ 0 w 3538537"/>
                      <a:gd name="connsiteY61"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406074 w 3538537"/>
                      <a:gd name="connsiteY38" fmla="*/ 114442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406074 w 3538537"/>
                      <a:gd name="connsiteY37" fmla="*/ 114442 h 1222541"/>
                      <a:gd name="connsiteX38" fmla="*/ 1356815 w 3538537"/>
                      <a:gd name="connsiteY38" fmla="*/ 80039 h 1222541"/>
                      <a:gd name="connsiteX39" fmla="*/ 1200008 w 3538537"/>
                      <a:gd name="connsiteY39" fmla="*/ 0 h 1222541"/>
                      <a:gd name="connsiteX40" fmla="*/ 1075257 w 3538537"/>
                      <a:gd name="connsiteY40" fmla="*/ 85865 h 1222541"/>
                      <a:gd name="connsiteX41" fmla="*/ 1023155 w 3538537"/>
                      <a:gd name="connsiteY41" fmla="*/ 130863 h 1222541"/>
                      <a:gd name="connsiteX42" fmla="*/ 1002968 w 3538537"/>
                      <a:gd name="connsiteY42" fmla="*/ 213388 h 1222541"/>
                      <a:gd name="connsiteX43" fmla="*/ 913760 w 3538537"/>
                      <a:gd name="connsiteY43" fmla="*/ 259806 h 1222541"/>
                      <a:gd name="connsiteX44" fmla="*/ 843602 w 3538537"/>
                      <a:gd name="connsiteY44" fmla="*/ 306293 h 1222541"/>
                      <a:gd name="connsiteX45" fmla="*/ 758588 w 3538537"/>
                      <a:gd name="connsiteY45" fmla="*/ 333730 h 1222541"/>
                      <a:gd name="connsiteX46" fmla="*/ 702788 w 3538537"/>
                      <a:gd name="connsiteY46" fmla="*/ 337924 h 1222541"/>
                      <a:gd name="connsiteX47" fmla="*/ 665399 w 3538537"/>
                      <a:gd name="connsiteY47" fmla="*/ 336005 h 1222541"/>
                      <a:gd name="connsiteX48" fmla="*/ 566737 w 3538537"/>
                      <a:gd name="connsiteY48" fmla="*/ 360528 h 1222541"/>
                      <a:gd name="connsiteX49" fmla="*/ 485775 w 3538537"/>
                      <a:gd name="connsiteY49" fmla="*/ 384341 h 1222541"/>
                      <a:gd name="connsiteX50" fmla="*/ 347662 w 3538537"/>
                      <a:gd name="connsiteY50" fmla="*/ 389103 h 1222541"/>
                      <a:gd name="connsiteX51" fmla="*/ 276225 w 3538537"/>
                      <a:gd name="connsiteY51" fmla="*/ 398628 h 1222541"/>
                      <a:gd name="connsiteX52" fmla="*/ 233362 w 3538537"/>
                      <a:gd name="connsiteY52" fmla="*/ 517691 h 1222541"/>
                      <a:gd name="connsiteX53" fmla="*/ 200025 w 3538537"/>
                      <a:gd name="connsiteY53" fmla="*/ 603416 h 1222541"/>
                      <a:gd name="connsiteX54" fmla="*/ 171450 w 3538537"/>
                      <a:gd name="connsiteY54" fmla="*/ 689141 h 1222541"/>
                      <a:gd name="connsiteX55" fmla="*/ 142875 w 3538537"/>
                      <a:gd name="connsiteY55" fmla="*/ 760578 h 1222541"/>
                      <a:gd name="connsiteX56" fmla="*/ 128587 w 3538537"/>
                      <a:gd name="connsiteY56" fmla="*/ 851066 h 1222541"/>
                      <a:gd name="connsiteX57" fmla="*/ 109537 w 3538537"/>
                      <a:gd name="connsiteY57" fmla="*/ 912978 h 1222541"/>
                      <a:gd name="connsiteX58" fmla="*/ 66675 w 3538537"/>
                      <a:gd name="connsiteY58" fmla="*/ 955841 h 1222541"/>
                      <a:gd name="connsiteX59" fmla="*/ 0 w 3538537"/>
                      <a:gd name="connsiteY59"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406074 w 3538537"/>
                      <a:gd name="connsiteY36" fmla="*/ 114442 h 1222541"/>
                      <a:gd name="connsiteX37" fmla="*/ 1356815 w 3538537"/>
                      <a:gd name="connsiteY37" fmla="*/ 80039 h 1222541"/>
                      <a:gd name="connsiteX38" fmla="*/ 1200008 w 3538537"/>
                      <a:gd name="connsiteY38" fmla="*/ 0 h 1222541"/>
                      <a:gd name="connsiteX39" fmla="*/ 1075257 w 3538537"/>
                      <a:gd name="connsiteY39" fmla="*/ 85865 h 1222541"/>
                      <a:gd name="connsiteX40" fmla="*/ 1023155 w 3538537"/>
                      <a:gd name="connsiteY40" fmla="*/ 130863 h 1222541"/>
                      <a:gd name="connsiteX41" fmla="*/ 1002968 w 3538537"/>
                      <a:gd name="connsiteY41" fmla="*/ 213388 h 1222541"/>
                      <a:gd name="connsiteX42" fmla="*/ 913760 w 3538537"/>
                      <a:gd name="connsiteY42" fmla="*/ 259806 h 1222541"/>
                      <a:gd name="connsiteX43" fmla="*/ 843602 w 3538537"/>
                      <a:gd name="connsiteY43" fmla="*/ 306293 h 1222541"/>
                      <a:gd name="connsiteX44" fmla="*/ 758588 w 3538537"/>
                      <a:gd name="connsiteY44" fmla="*/ 333730 h 1222541"/>
                      <a:gd name="connsiteX45" fmla="*/ 702788 w 3538537"/>
                      <a:gd name="connsiteY45" fmla="*/ 337924 h 1222541"/>
                      <a:gd name="connsiteX46" fmla="*/ 665399 w 3538537"/>
                      <a:gd name="connsiteY46" fmla="*/ 336005 h 1222541"/>
                      <a:gd name="connsiteX47" fmla="*/ 566737 w 3538537"/>
                      <a:gd name="connsiteY47" fmla="*/ 360528 h 1222541"/>
                      <a:gd name="connsiteX48" fmla="*/ 485775 w 3538537"/>
                      <a:gd name="connsiteY48" fmla="*/ 384341 h 1222541"/>
                      <a:gd name="connsiteX49" fmla="*/ 347662 w 3538537"/>
                      <a:gd name="connsiteY49" fmla="*/ 389103 h 1222541"/>
                      <a:gd name="connsiteX50" fmla="*/ 276225 w 3538537"/>
                      <a:gd name="connsiteY50" fmla="*/ 398628 h 1222541"/>
                      <a:gd name="connsiteX51" fmla="*/ 233362 w 3538537"/>
                      <a:gd name="connsiteY51" fmla="*/ 517691 h 1222541"/>
                      <a:gd name="connsiteX52" fmla="*/ 200025 w 3538537"/>
                      <a:gd name="connsiteY52" fmla="*/ 603416 h 1222541"/>
                      <a:gd name="connsiteX53" fmla="*/ 171450 w 3538537"/>
                      <a:gd name="connsiteY53" fmla="*/ 689141 h 1222541"/>
                      <a:gd name="connsiteX54" fmla="*/ 142875 w 3538537"/>
                      <a:gd name="connsiteY54" fmla="*/ 760578 h 1222541"/>
                      <a:gd name="connsiteX55" fmla="*/ 128587 w 3538537"/>
                      <a:gd name="connsiteY55" fmla="*/ 851066 h 1222541"/>
                      <a:gd name="connsiteX56" fmla="*/ 109537 w 3538537"/>
                      <a:gd name="connsiteY56" fmla="*/ 912978 h 1222541"/>
                      <a:gd name="connsiteX57" fmla="*/ 66675 w 3538537"/>
                      <a:gd name="connsiteY57" fmla="*/ 955841 h 1222541"/>
                      <a:gd name="connsiteX58" fmla="*/ 0 w 3538537"/>
                      <a:gd name="connsiteY58"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19412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09887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997113 w 3538537"/>
                      <a:gd name="connsiteY26" fmla="*/ 6997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47838 w 3538537"/>
                      <a:gd name="connsiteY30" fmla="*/ 351002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90496 w 3538537"/>
                      <a:gd name="connsiteY37" fmla="*/ 234286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85734 w 3538537"/>
                      <a:gd name="connsiteY37" fmla="*/ 286673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893786 h 1108099"/>
                      <a:gd name="connsiteX1" fmla="*/ 133350 w 3538537"/>
                      <a:gd name="connsiteY1" fmla="*/ 912836 h 1108099"/>
                      <a:gd name="connsiteX2" fmla="*/ 204787 w 3538537"/>
                      <a:gd name="connsiteY2" fmla="*/ 984274 h 1108099"/>
                      <a:gd name="connsiteX3" fmla="*/ 266700 w 3538537"/>
                      <a:gd name="connsiteY3" fmla="*/ 1084286 h 1108099"/>
                      <a:gd name="connsiteX4" fmla="*/ 300037 w 3538537"/>
                      <a:gd name="connsiteY4" fmla="*/ 1108099 h 1108099"/>
                      <a:gd name="connsiteX5" fmla="*/ 614362 w 3538537"/>
                      <a:gd name="connsiteY5" fmla="*/ 1012849 h 1108099"/>
                      <a:gd name="connsiteX6" fmla="*/ 1143000 w 3538537"/>
                      <a:gd name="connsiteY6" fmla="*/ 869974 h 1108099"/>
                      <a:gd name="connsiteX7" fmla="*/ 1428750 w 3538537"/>
                      <a:gd name="connsiteY7" fmla="*/ 798536 h 1108099"/>
                      <a:gd name="connsiteX8" fmla="*/ 1566862 w 3538537"/>
                      <a:gd name="connsiteY8" fmla="*/ 774724 h 1108099"/>
                      <a:gd name="connsiteX9" fmla="*/ 1866900 w 3538537"/>
                      <a:gd name="connsiteY9" fmla="*/ 731861 h 1108099"/>
                      <a:gd name="connsiteX10" fmla="*/ 2138362 w 3538537"/>
                      <a:gd name="connsiteY10" fmla="*/ 750911 h 1108099"/>
                      <a:gd name="connsiteX11" fmla="*/ 2324100 w 3538537"/>
                      <a:gd name="connsiteY11" fmla="*/ 760436 h 1108099"/>
                      <a:gd name="connsiteX12" fmla="*/ 2495550 w 3538537"/>
                      <a:gd name="connsiteY12" fmla="*/ 774724 h 1108099"/>
                      <a:gd name="connsiteX13" fmla="*/ 2686050 w 3538537"/>
                      <a:gd name="connsiteY13" fmla="*/ 774724 h 1108099"/>
                      <a:gd name="connsiteX14" fmla="*/ 2967037 w 3538537"/>
                      <a:gd name="connsiteY14" fmla="*/ 784249 h 1108099"/>
                      <a:gd name="connsiteX15" fmla="*/ 3048000 w 3538537"/>
                      <a:gd name="connsiteY15" fmla="*/ 803299 h 1108099"/>
                      <a:gd name="connsiteX16" fmla="*/ 3209925 w 3538537"/>
                      <a:gd name="connsiteY16" fmla="*/ 784249 h 1108099"/>
                      <a:gd name="connsiteX17" fmla="*/ 3395662 w 3538537"/>
                      <a:gd name="connsiteY17" fmla="*/ 789011 h 1108099"/>
                      <a:gd name="connsiteX18" fmla="*/ 3533775 w 3538537"/>
                      <a:gd name="connsiteY18" fmla="*/ 703286 h 1108099"/>
                      <a:gd name="connsiteX19" fmla="*/ 3538537 w 3538537"/>
                      <a:gd name="connsiteY19" fmla="*/ 612799 h 1108099"/>
                      <a:gd name="connsiteX20" fmla="*/ 3471862 w 3538537"/>
                      <a:gd name="connsiteY20" fmla="*/ 536599 h 1108099"/>
                      <a:gd name="connsiteX21" fmla="*/ 3390900 w 3538537"/>
                      <a:gd name="connsiteY21" fmla="*/ 369911 h 1108099"/>
                      <a:gd name="connsiteX22" fmla="*/ 3262312 w 3538537"/>
                      <a:gd name="connsiteY22" fmla="*/ 384199 h 1108099"/>
                      <a:gd name="connsiteX23" fmla="*/ 3176587 w 3538537"/>
                      <a:gd name="connsiteY23" fmla="*/ 484211 h 1108099"/>
                      <a:gd name="connsiteX24" fmla="*/ 3119437 w 3538537"/>
                      <a:gd name="connsiteY24" fmla="*/ 550886 h 1108099"/>
                      <a:gd name="connsiteX25" fmla="*/ 2871787 w 3538537"/>
                      <a:gd name="connsiteY25" fmla="*/ 498499 h 1108099"/>
                      <a:gd name="connsiteX26" fmla="*/ 2839950 w 3538537"/>
                      <a:gd name="connsiteY26" fmla="*/ 409143 h 1108099"/>
                      <a:gd name="connsiteX27" fmla="*/ 2257425 w 3538537"/>
                      <a:gd name="connsiteY27" fmla="*/ 217511 h 1108099"/>
                      <a:gd name="connsiteX28" fmla="*/ 1905000 w 3538537"/>
                      <a:gd name="connsiteY28" fmla="*/ 150836 h 1108099"/>
                      <a:gd name="connsiteX29" fmla="*/ 1785937 w 3538537"/>
                      <a:gd name="connsiteY29" fmla="*/ 146074 h 1108099"/>
                      <a:gd name="connsiteX30" fmla="*/ 1747838 w 3538537"/>
                      <a:gd name="connsiteY30" fmla="*/ 236560 h 1108099"/>
                      <a:gd name="connsiteX31" fmla="*/ 1651094 w 3538537"/>
                      <a:gd name="connsiteY31" fmla="*/ 249213 h 1108099"/>
                      <a:gd name="connsiteX32" fmla="*/ 1629201 w 3538537"/>
                      <a:gd name="connsiteY32" fmla="*/ 49615 h 1108099"/>
                      <a:gd name="connsiteX33" fmla="*/ 1560536 w 3538537"/>
                      <a:gd name="connsiteY33" fmla="*/ 9312 h 1108099"/>
                      <a:gd name="connsiteX34" fmla="*/ 1454908 w 3538537"/>
                      <a:gd name="connsiteY34" fmla="*/ 426 h 1108099"/>
                      <a:gd name="connsiteX35" fmla="*/ 1406074 w 3538537"/>
                      <a:gd name="connsiteY35" fmla="*/ 0 h 1108099"/>
                      <a:gd name="connsiteX36" fmla="*/ 1194890 w 3538537"/>
                      <a:gd name="connsiteY36" fmla="*/ 165622 h 1108099"/>
                      <a:gd name="connsiteX37" fmla="*/ 1285734 w 3538537"/>
                      <a:gd name="connsiteY37" fmla="*/ 252270 h 1108099"/>
                      <a:gd name="connsiteX38" fmla="*/ 1270520 w 3538537"/>
                      <a:gd name="connsiteY38" fmla="*/ 371473 h 1108099"/>
                      <a:gd name="connsiteX39" fmla="*/ 1104117 w 3538537"/>
                      <a:gd name="connsiteY39" fmla="*/ 421234 h 1108099"/>
                      <a:gd name="connsiteX40" fmla="*/ 1017256 w 3538537"/>
                      <a:gd name="connsiteY40" fmla="*/ 375171 h 1108099"/>
                      <a:gd name="connsiteX41" fmla="*/ 932810 w 3538537"/>
                      <a:gd name="connsiteY41" fmla="*/ 283476 h 1108099"/>
                      <a:gd name="connsiteX42" fmla="*/ 843602 w 3538537"/>
                      <a:gd name="connsiteY42" fmla="*/ 191851 h 1108099"/>
                      <a:gd name="connsiteX43" fmla="*/ 758588 w 3538537"/>
                      <a:gd name="connsiteY43" fmla="*/ 219288 h 1108099"/>
                      <a:gd name="connsiteX44" fmla="*/ 702788 w 3538537"/>
                      <a:gd name="connsiteY44" fmla="*/ 223482 h 1108099"/>
                      <a:gd name="connsiteX45" fmla="*/ 665399 w 3538537"/>
                      <a:gd name="connsiteY45" fmla="*/ 221563 h 1108099"/>
                      <a:gd name="connsiteX46" fmla="*/ 566737 w 3538537"/>
                      <a:gd name="connsiteY46" fmla="*/ 246086 h 1108099"/>
                      <a:gd name="connsiteX47" fmla="*/ 485775 w 3538537"/>
                      <a:gd name="connsiteY47" fmla="*/ 269899 h 1108099"/>
                      <a:gd name="connsiteX48" fmla="*/ 347662 w 3538537"/>
                      <a:gd name="connsiteY48" fmla="*/ 274661 h 1108099"/>
                      <a:gd name="connsiteX49" fmla="*/ 276225 w 3538537"/>
                      <a:gd name="connsiteY49" fmla="*/ 284186 h 1108099"/>
                      <a:gd name="connsiteX50" fmla="*/ 233362 w 3538537"/>
                      <a:gd name="connsiteY50" fmla="*/ 403249 h 1108099"/>
                      <a:gd name="connsiteX51" fmla="*/ 200025 w 3538537"/>
                      <a:gd name="connsiteY51" fmla="*/ 488974 h 1108099"/>
                      <a:gd name="connsiteX52" fmla="*/ 171450 w 3538537"/>
                      <a:gd name="connsiteY52" fmla="*/ 574699 h 1108099"/>
                      <a:gd name="connsiteX53" fmla="*/ 142875 w 3538537"/>
                      <a:gd name="connsiteY53" fmla="*/ 646136 h 1108099"/>
                      <a:gd name="connsiteX54" fmla="*/ 128587 w 3538537"/>
                      <a:gd name="connsiteY54" fmla="*/ 736624 h 1108099"/>
                      <a:gd name="connsiteX55" fmla="*/ 109537 w 3538537"/>
                      <a:gd name="connsiteY55" fmla="*/ 798536 h 1108099"/>
                      <a:gd name="connsiteX56" fmla="*/ 66675 w 3538537"/>
                      <a:gd name="connsiteY56" fmla="*/ 841399 h 1108099"/>
                      <a:gd name="connsiteX57" fmla="*/ 0 w 3538537"/>
                      <a:gd name="connsiteY57" fmla="*/ 893786 h 1108099"/>
                      <a:gd name="connsiteX0" fmla="*/ 0 w 3538537"/>
                      <a:gd name="connsiteY0" fmla="*/ 893360 h 1107673"/>
                      <a:gd name="connsiteX1" fmla="*/ 133350 w 3538537"/>
                      <a:gd name="connsiteY1" fmla="*/ 912410 h 1107673"/>
                      <a:gd name="connsiteX2" fmla="*/ 204787 w 3538537"/>
                      <a:gd name="connsiteY2" fmla="*/ 983848 h 1107673"/>
                      <a:gd name="connsiteX3" fmla="*/ 266700 w 3538537"/>
                      <a:gd name="connsiteY3" fmla="*/ 1083860 h 1107673"/>
                      <a:gd name="connsiteX4" fmla="*/ 300037 w 3538537"/>
                      <a:gd name="connsiteY4" fmla="*/ 1107673 h 1107673"/>
                      <a:gd name="connsiteX5" fmla="*/ 614362 w 3538537"/>
                      <a:gd name="connsiteY5" fmla="*/ 1012423 h 1107673"/>
                      <a:gd name="connsiteX6" fmla="*/ 1143000 w 3538537"/>
                      <a:gd name="connsiteY6" fmla="*/ 869548 h 1107673"/>
                      <a:gd name="connsiteX7" fmla="*/ 1428750 w 3538537"/>
                      <a:gd name="connsiteY7" fmla="*/ 798110 h 1107673"/>
                      <a:gd name="connsiteX8" fmla="*/ 1566862 w 3538537"/>
                      <a:gd name="connsiteY8" fmla="*/ 774298 h 1107673"/>
                      <a:gd name="connsiteX9" fmla="*/ 1866900 w 3538537"/>
                      <a:gd name="connsiteY9" fmla="*/ 731435 h 1107673"/>
                      <a:gd name="connsiteX10" fmla="*/ 2138362 w 3538537"/>
                      <a:gd name="connsiteY10" fmla="*/ 750485 h 1107673"/>
                      <a:gd name="connsiteX11" fmla="*/ 2324100 w 3538537"/>
                      <a:gd name="connsiteY11" fmla="*/ 760010 h 1107673"/>
                      <a:gd name="connsiteX12" fmla="*/ 2495550 w 3538537"/>
                      <a:gd name="connsiteY12" fmla="*/ 774298 h 1107673"/>
                      <a:gd name="connsiteX13" fmla="*/ 2686050 w 3538537"/>
                      <a:gd name="connsiteY13" fmla="*/ 774298 h 1107673"/>
                      <a:gd name="connsiteX14" fmla="*/ 2967037 w 3538537"/>
                      <a:gd name="connsiteY14" fmla="*/ 783823 h 1107673"/>
                      <a:gd name="connsiteX15" fmla="*/ 3048000 w 3538537"/>
                      <a:gd name="connsiteY15" fmla="*/ 802873 h 1107673"/>
                      <a:gd name="connsiteX16" fmla="*/ 3209925 w 3538537"/>
                      <a:gd name="connsiteY16" fmla="*/ 783823 h 1107673"/>
                      <a:gd name="connsiteX17" fmla="*/ 3395662 w 3538537"/>
                      <a:gd name="connsiteY17" fmla="*/ 788585 h 1107673"/>
                      <a:gd name="connsiteX18" fmla="*/ 3533775 w 3538537"/>
                      <a:gd name="connsiteY18" fmla="*/ 702860 h 1107673"/>
                      <a:gd name="connsiteX19" fmla="*/ 3538537 w 3538537"/>
                      <a:gd name="connsiteY19" fmla="*/ 612373 h 1107673"/>
                      <a:gd name="connsiteX20" fmla="*/ 3471862 w 3538537"/>
                      <a:gd name="connsiteY20" fmla="*/ 536173 h 1107673"/>
                      <a:gd name="connsiteX21" fmla="*/ 3390900 w 3538537"/>
                      <a:gd name="connsiteY21" fmla="*/ 369485 h 1107673"/>
                      <a:gd name="connsiteX22" fmla="*/ 3262312 w 3538537"/>
                      <a:gd name="connsiteY22" fmla="*/ 383773 h 1107673"/>
                      <a:gd name="connsiteX23" fmla="*/ 3176587 w 3538537"/>
                      <a:gd name="connsiteY23" fmla="*/ 483785 h 1107673"/>
                      <a:gd name="connsiteX24" fmla="*/ 3119437 w 3538537"/>
                      <a:gd name="connsiteY24" fmla="*/ 550460 h 1107673"/>
                      <a:gd name="connsiteX25" fmla="*/ 2871787 w 3538537"/>
                      <a:gd name="connsiteY25" fmla="*/ 498073 h 1107673"/>
                      <a:gd name="connsiteX26" fmla="*/ 2839950 w 3538537"/>
                      <a:gd name="connsiteY26" fmla="*/ 408717 h 1107673"/>
                      <a:gd name="connsiteX27" fmla="*/ 2257425 w 3538537"/>
                      <a:gd name="connsiteY27" fmla="*/ 217085 h 1107673"/>
                      <a:gd name="connsiteX28" fmla="*/ 1905000 w 3538537"/>
                      <a:gd name="connsiteY28" fmla="*/ 150410 h 1107673"/>
                      <a:gd name="connsiteX29" fmla="*/ 1785937 w 3538537"/>
                      <a:gd name="connsiteY29" fmla="*/ 145648 h 1107673"/>
                      <a:gd name="connsiteX30" fmla="*/ 1747838 w 3538537"/>
                      <a:gd name="connsiteY30" fmla="*/ 236134 h 1107673"/>
                      <a:gd name="connsiteX31" fmla="*/ 1651094 w 3538537"/>
                      <a:gd name="connsiteY31" fmla="*/ 248787 h 1107673"/>
                      <a:gd name="connsiteX32" fmla="*/ 1629201 w 3538537"/>
                      <a:gd name="connsiteY32" fmla="*/ 49189 h 1107673"/>
                      <a:gd name="connsiteX33" fmla="*/ 1560536 w 3538537"/>
                      <a:gd name="connsiteY33" fmla="*/ 8886 h 1107673"/>
                      <a:gd name="connsiteX34" fmla="*/ 1454908 w 3538537"/>
                      <a:gd name="connsiteY34" fmla="*/ 0 h 1107673"/>
                      <a:gd name="connsiteX35" fmla="*/ 1310824 w 3538537"/>
                      <a:gd name="connsiteY35" fmla="*/ 147212 h 1107673"/>
                      <a:gd name="connsiteX36" fmla="*/ 1194890 w 3538537"/>
                      <a:gd name="connsiteY36" fmla="*/ 165196 h 1107673"/>
                      <a:gd name="connsiteX37" fmla="*/ 1285734 w 3538537"/>
                      <a:gd name="connsiteY37" fmla="*/ 251844 h 1107673"/>
                      <a:gd name="connsiteX38" fmla="*/ 1270520 w 3538537"/>
                      <a:gd name="connsiteY38" fmla="*/ 371047 h 1107673"/>
                      <a:gd name="connsiteX39" fmla="*/ 1104117 w 3538537"/>
                      <a:gd name="connsiteY39" fmla="*/ 420808 h 1107673"/>
                      <a:gd name="connsiteX40" fmla="*/ 1017256 w 3538537"/>
                      <a:gd name="connsiteY40" fmla="*/ 374745 h 1107673"/>
                      <a:gd name="connsiteX41" fmla="*/ 932810 w 3538537"/>
                      <a:gd name="connsiteY41" fmla="*/ 283050 h 1107673"/>
                      <a:gd name="connsiteX42" fmla="*/ 843602 w 3538537"/>
                      <a:gd name="connsiteY42" fmla="*/ 191425 h 1107673"/>
                      <a:gd name="connsiteX43" fmla="*/ 758588 w 3538537"/>
                      <a:gd name="connsiteY43" fmla="*/ 218862 h 1107673"/>
                      <a:gd name="connsiteX44" fmla="*/ 702788 w 3538537"/>
                      <a:gd name="connsiteY44" fmla="*/ 223056 h 1107673"/>
                      <a:gd name="connsiteX45" fmla="*/ 665399 w 3538537"/>
                      <a:gd name="connsiteY45" fmla="*/ 221137 h 1107673"/>
                      <a:gd name="connsiteX46" fmla="*/ 566737 w 3538537"/>
                      <a:gd name="connsiteY46" fmla="*/ 245660 h 1107673"/>
                      <a:gd name="connsiteX47" fmla="*/ 485775 w 3538537"/>
                      <a:gd name="connsiteY47" fmla="*/ 269473 h 1107673"/>
                      <a:gd name="connsiteX48" fmla="*/ 347662 w 3538537"/>
                      <a:gd name="connsiteY48" fmla="*/ 274235 h 1107673"/>
                      <a:gd name="connsiteX49" fmla="*/ 276225 w 3538537"/>
                      <a:gd name="connsiteY49" fmla="*/ 283760 h 1107673"/>
                      <a:gd name="connsiteX50" fmla="*/ 233362 w 3538537"/>
                      <a:gd name="connsiteY50" fmla="*/ 402823 h 1107673"/>
                      <a:gd name="connsiteX51" fmla="*/ 200025 w 3538537"/>
                      <a:gd name="connsiteY51" fmla="*/ 488548 h 1107673"/>
                      <a:gd name="connsiteX52" fmla="*/ 171450 w 3538537"/>
                      <a:gd name="connsiteY52" fmla="*/ 574273 h 1107673"/>
                      <a:gd name="connsiteX53" fmla="*/ 142875 w 3538537"/>
                      <a:gd name="connsiteY53" fmla="*/ 645710 h 1107673"/>
                      <a:gd name="connsiteX54" fmla="*/ 128587 w 3538537"/>
                      <a:gd name="connsiteY54" fmla="*/ 736198 h 1107673"/>
                      <a:gd name="connsiteX55" fmla="*/ 109537 w 3538537"/>
                      <a:gd name="connsiteY55" fmla="*/ 798110 h 1107673"/>
                      <a:gd name="connsiteX56" fmla="*/ 66675 w 3538537"/>
                      <a:gd name="connsiteY56" fmla="*/ 840973 h 1107673"/>
                      <a:gd name="connsiteX57" fmla="*/ 0 w 3538537"/>
                      <a:gd name="connsiteY57" fmla="*/ 893360 h 1107673"/>
                      <a:gd name="connsiteX0" fmla="*/ 0 w 3538537"/>
                      <a:gd name="connsiteY0" fmla="*/ 884474 h 1098787"/>
                      <a:gd name="connsiteX1" fmla="*/ 133350 w 3538537"/>
                      <a:gd name="connsiteY1" fmla="*/ 903524 h 1098787"/>
                      <a:gd name="connsiteX2" fmla="*/ 204787 w 3538537"/>
                      <a:gd name="connsiteY2" fmla="*/ 974962 h 1098787"/>
                      <a:gd name="connsiteX3" fmla="*/ 266700 w 3538537"/>
                      <a:gd name="connsiteY3" fmla="*/ 1074974 h 1098787"/>
                      <a:gd name="connsiteX4" fmla="*/ 300037 w 3538537"/>
                      <a:gd name="connsiteY4" fmla="*/ 1098787 h 1098787"/>
                      <a:gd name="connsiteX5" fmla="*/ 614362 w 3538537"/>
                      <a:gd name="connsiteY5" fmla="*/ 1003537 h 1098787"/>
                      <a:gd name="connsiteX6" fmla="*/ 1143000 w 3538537"/>
                      <a:gd name="connsiteY6" fmla="*/ 860662 h 1098787"/>
                      <a:gd name="connsiteX7" fmla="*/ 1428750 w 3538537"/>
                      <a:gd name="connsiteY7" fmla="*/ 789224 h 1098787"/>
                      <a:gd name="connsiteX8" fmla="*/ 1566862 w 3538537"/>
                      <a:gd name="connsiteY8" fmla="*/ 765412 h 1098787"/>
                      <a:gd name="connsiteX9" fmla="*/ 1866900 w 3538537"/>
                      <a:gd name="connsiteY9" fmla="*/ 722549 h 1098787"/>
                      <a:gd name="connsiteX10" fmla="*/ 2138362 w 3538537"/>
                      <a:gd name="connsiteY10" fmla="*/ 741599 h 1098787"/>
                      <a:gd name="connsiteX11" fmla="*/ 2324100 w 3538537"/>
                      <a:gd name="connsiteY11" fmla="*/ 751124 h 1098787"/>
                      <a:gd name="connsiteX12" fmla="*/ 2495550 w 3538537"/>
                      <a:gd name="connsiteY12" fmla="*/ 765412 h 1098787"/>
                      <a:gd name="connsiteX13" fmla="*/ 2686050 w 3538537"/>
                      <a:gd name="connsiteY13" fmla="*/ 765412 h 1098787"/>
                      <a:gd name="connsiteX14" fmla="*/ 2967037 w 3538537"/>
                      <a:gd name="connsiteY14" fmla="*/ 774937 h 1098787"/>
                      <a:gd name="connsiteX15" fmla="*/ 3048000 w 3538537"/>
                      <a:gd name="connsiteY15" fmla="*/ 793987 h 1098787"/>
                      <a:gd name="connsiteX16" fmla="*/ 3209925 w 3538537"/>
                      <a:gd name="connsiteY16" fmla="*/ 774937 h 1098787"/>
                      <a:gd name="connsiteX17" fmla="*/ 3395662 w 3538537"/>
                      <a:gd name="connsiteY17" fmla="*/ 779699 h 1098787"/>
                      <a:gd name="connsiteX18" fmla="*/ 3533775 w 3538537"/>
                      <a:gd name="connsiteY18" fmla="*/ 693974 h 1098787"/>
                      <a:gd name="connsiteX19" fmla="*/ 3538537 w 3538537"/>
                      <a:gd name="connsiteY19" fmla="*/ 603487 h 1098787"/>
                      <a:gd name="connsiteX20" fmla="*/ 3471862 w 3538537"/>
                      <a:gd name="connsiteY20" fmla="*/ 527287 h 1098787"/>
                      <a:gd name="connsiteX21" fmla="*/ 3390900 w 3538537"/>
                      <a:gd name="connsiteY21" fmla="*/ 360599 h 1098787"/>
                      <a:gd name="connsiteX22" fmla="*/ 3262312 w 3538537"/>
                      <a:gd name="connsiteY22" fmla="*/ 374887 h 1098787"/>
                      <a:gd name="connsiteX23" fmla="*/ 3176587 w 3538537"/>
                      <a:gd name="connsiteY23" fmla="*/ 474899 h 1098787"/>
                      <a:gd name="connsiteX24" fmla="*/ 3119437 w 3538537"/>
                      <a:gd name="connsiteY24" fmla="*/ 541574 h 1098787"/>
                      <a:gd name="connsiteX25" fmla="*/ 2871787 w 3538537"/>
                      <a:gd name="connsiteY25" fmla="*/ 489187 h 1098787"/>
                      <a:gd name="connsiteX26" fmla="*/ 2839950 w 3538537"/>
                      <a:gd name="connsiteY26" fmla="*/ 399831 h 1098787"/>
                      <a:gd name="connsiteX27" fmla="*/ 2257425 w 3538537"/>
                      <a:gd name="connsiteY27" fmla="*/ 208199 h 1098787"/>
                      <a:gd name="connsiteX28" fmla="*/ 1905000 w 3538537"/>
                      <a:gd name="connsiteY28" fmla="*/ 141524 h 1098787"/>
                      <a:gd name="connsiteX29" fmla="*/ 1785937 w 3538537"/>
                      <a:gd name="connsiteY29" fmla="*/ 136762 h 1098787"/>
                      <a:gd name="connsiteX30" fmla="*/ 1747838 w 3538537"/>
                      <a:gd name="connsiteY30" fmla="*/ 227248 h 1098787"/>
                      <a:gd name="connsiteX31" fmla="*/ 1651094 w 3538537"/>
                      <a:gd name="connsiteY31" fmla="*/ 239901 h 1098787"/>
                      <a:gd name="connsiteX32" fmla="*/ 1629201 w 3538537"/>
                      <a:gd name="connsiteY32" fmla="*/ 40303 h 1098787"/>
                      <a:gd name="connsiteX33" fmla="*/ 1560536 w 3538537"/>
                      <a:gd name="connsiteY33" fmla="*/ 0 h 1098787"/>
                      <a:gd name="connsiteX34" fmla="*/ 1416808 w 3538537"/>
                      <a:gd name="connsiteY34" fmla="*/ 191139 h 1098787"/>
                      <a:gd name="connsiteX35" fmla="*/ 1310824 w 3538537"/>
                      <a:gd name="connsiteY35" fmla="*/ 138326 h 1098787"/>
                      <a:gd name="connsiteX36" fmla="*/ 1194890 w 3538537"/>
                      <a:gd name="connsiteY36" fmla="*/ 156310 h 1098787"/>
                      <a:gd name="connsiteX37" fmla="*/ 1285734 w 3538537"/>
                      <a:gd name="connsiteY37" fmla="*/ 242958 h 1098787"/>
                      <a:gd name="connsiteX38" fmla="*/ 1270520 w 3538537"/>
                      <a:gd name="connsiteY38" fmla="*/ 362161 h 1098787"/>
                      <a:gd name="connsiteX39" fmla="*/ 1104117 w 3538537"/>
                      <a:gd name="connsiteY39" fmla="*/ 411922 h 1098787"/>
                      <a:gd name="connsiteX40" fmla="*/ 1017256 w 3538537"/>
                      <a:gd name="connsiteY40" fmla="*/ 365859 h 1098787"/>
                      <a:gd name="connsiteX41" fmla="*/ 932810 w 3538537"/>
                      <a:gd name="connsiteY41" fmla="*/ 274164 h 1098787"/>
                      <a:gd name="connsiteX42" fmla="*/ 843602 w 3538537"/>
                      <a:gd name="connsiteY42" fmla="*/ 182539 h 1098787"/>
                      <a:gd name="connsiteX43" fmla="*/ 758588 w 3538537"/>
                      <a:gd name="connsiteY43" fmla="*/ 209976 h 1098787"/>
                      <a:gd name="connsiteX44" fmla="*/ 702788 w 3538537"/>
                      <a:gd name="connsiteY44" fmla="*/ 214170 h 1098787"/>
                      <a:gd name="connsiteX45" fmla="*/ 665399 w 3538537"/>
                      <a:gd name="connsiteY45" fmla="*/ 212251 h 1098787"/>
                      <a:gd name="connsiteX46" fmla="*/ 566737 w 3538537"/>
                      <a:gd name="connsiteY46" fmla="*/ 236774 h 1098787"/>
                      <a:gd name="connsiteX47" fmla="*/ 485775 w 3538537"/>
                      <a:gd name="connsiteY47" fmla="*/ 260587 h 1098787"/>
                      <a:gd name="connsiteX48" fmla="*/ 347662 w 3538537"/>
                      <a:gd name="connsiteY48" fmla="*/ 265349 h 1098787"/>
                      <a:gd name="connsiteX49" fmla="*/ 276225 w 3538537"/>
                      <a:gd name="connsiteY49" fmla="*/ 274874 h 1098787"/>
                      <a:gd name="connsiteX50" fmla="*/ 233362 w 3538537"/>
                      <a:gd name="connsiteY50" fmla="*/ 393937 h 1098787"/>
                      <a:gd name="connsiteX51" fmla="*/ 200025 w 3538537"/>
                      <a:gd name="connsiteY51" fmla="*/ 479662 h 1098787"/>
                      <a:gd name="connsiteX52" fmla="*/ 171450 w 3538537"/>
                      <a:gd name="connsiteY52" fmla="*/ 565387 h 1098787"/>
                      <a:gd name="connsiteX53" fmla="*/ 142875 w 3538537"/>
                      <a:gd name="connsiteY53" fmla="*/ 636824 h 1098787"/>
                      <a:gd name="connsiteX54" fmla="*/ 128587 w 3538537"/>
                      <a:gd name="connsiteY54" fmla="*/ 727312 h 1098787"/>
                      <a:gd name="connsiteX55" fmla="*/ 109537 w 3538537"/>
                      <a:gd name="connsiteY55" fmla="*/ 789224 h 1098787"/>
                      <a:gd name="connsiteX56" fmla="*/ 66675 w 3538537"/>
                      <a:gd name="connsiteY56" fmla="*/ 832087 h 1098787"/>
                      <a:gd name="connsiteX57" fmla="*/ 0 w 3538537"/>
                      <a:gd name="connsiteY57" fmla="*/ 884474 h 1098787"/>
                      <a:gd name="connsiteX0" fmla="*/ 0 w 3538537"/>
                      <a:gd name="connsiteY0" fmla="*/ 844171 h 1058484"/>
                      <a:gd name="connsiteX1" fmla="*/ 133350 w 3538537"/>
                      <a:gd name="connsiteY1" fmla="*/ 863221 h 1058484"/>
                      <a:gd name="connsiteX2" fmla="*/ 204787 w 3538537"/>
                      <a:gd name="connsiteY2" fmla="*/ 934659 h 1058484"/>
                      <a:gd name="connsiteX3" fmla="*/ 266700 w 3538537"/>
                      <a:gd name="connsiteY3" fmla="*/ 1034671 h 1058484"/>
                      <a:gd name="connsiteX4" fmla="*/ 300037 w 3538537"/>
                      <a:gd name="connsiteY4" fmla="*/ 1058484 h 1058484"/>
                      <a:gd name="connsiteX5" fmla="*/ 614362 w 3538537"/>
                      <a:gd name="connsiteY5" fmla="*/ 963234 h 1058484"/>
                      <a:gd name="connsiteX6" fmla="*/ 1143000 w 3538537"/>
                      <a:gd name="connsiteY6" fmla="*/ 820359 h 1058484"/>
                      <a:gd name="connsiteX7" fmla="*/ 1428750 w 3538537"/>
                      <a:gd name="connsiteY7" fmla="*/ 748921 h 1058484"/>
                      <a:gd name="connsiteX8" fmla="*/ 1566862 w 3538537"/>
                      <a:gd name="connsiteY8" fmla="*/ 725109 h 1058484"/>
                      <a:gd name="connsiteX9" fmla="*/ 1866900 w 3538537"/>
                      <a:gd name="connsiteY9" fmla="*/ 682246 h 1058484"/>
                      <a:gd name="connsiteX10" fmla="*/ 2138362 w 3538537"/>
                      <a:gd name="connsiteY10" fmla="*/ 701296 h 1058484"/>
                      <a:gd name="connsiteX11" fmla="*/ 2324100 w 3538537"/>
                      <a:gd name="connsiteY11" fmla="*/ 710821 h 1058484"/>
                      <a:gd name="connsiteX12" fmla="*/ 2495550 w 3538537"/>
                      <a:gd name="connsiteY12" fmla="*/ 725109 h 1058484"/>
                      <a:gd name="connsiteX13" fmla="*/ 2686050 w 3538537"/>
                      <a:gd name="connsiteY13" fmla="*/ 725109 h 1058484"/>
                      <a:gd name="connsiteX14" fmla="*/ 2967037 w 3538537"/>
                      <a:gd name="connsiteY14" fmla="*/ 734634 h 1058484"/>
                      <a:gd name="connsiteX15" fmla="*/ 3048000 w 3538537"/>
                      <a:gd name="connsiteY15" fmla="*/ 753684 h 1058484"/>
                      <a:gd name="connsiteX16" fmla="*/ 3209925 w 3538537"/>
                      <a:gd name="connsiteY16" fmla="*/ 734634 h 1058484"/>
                      <a:gd name="connsiteX17" fmla="*/ 3395662 w 3538537"/>
                      <a:gd name="connsiteY17" fmla="*/ 739396 h 1058484"/>
                      <a:gd name="connsiteX18" fmla="*/ 3533775 w 3538537"/>
                      <a:gd name="connsiteY18" fmla="*/ 653671 h 1058484"/>
                      <a:gd name="connsiteX19" fmla="*/ 3538537 w 3538537"/>
                      <a:gd name="connsiteY19" fmla="*/ 563184 h 1058484"/>
                      <a:gd name="connsiteX20" fmla="*/ 3471862 w 3538537"/>
                      <a:gd name="connsiteY20" fmla="*/ 486984 h 1058484"/>
                      <a:gd name="connsiteX21" fmla="*/ 3390900 w 3538537"/>
                      <a:gd name="connsiteY21" fmla="*/ 320296 h 1058484"/>
                      <a:gd name="connsiteX22" fmla="*/ 3262312 w 3538537"/>
                      <a:gd name="connsiteY22" fmla="*/ 334584 h 1058484"/>
                      <a:gd name="connsiteX23" fmla="*/ 3176587 w 3538537"/>
                      <a:gd name="connsiteY23" fmla="*/ 434596 h 1058484"/>
                      <a:gd name="connsiteX24" fmla="*/ 3119437 w 3538537"/>
                      <a:gd name="connsiteY24" fmla="*/ 501271 h 1058484"/>
                      <a:gd name="connsiteX25" fmla="*/ 2871787 w 3538537"/>
                      <a:gd name="connsiteY25" fmla="*/ 448884 h 1058484"/>
                      <a:gd name="connsiteX26" fmla="*/ 2839950 w 3538537"/>
                      <a:gd name="connsiteY26" fmla="*/ 359528 h 1058484"/>
                      <a:gd name="connsiteX27" fmla="*/ 2257425 w 3538537"/>
                      <a:gd name="connsiteY27" fmla="*/ 167896 h 1058484"/>
                      <a:gd name="connsiteX28" fmla="*/ 1905000 w 3538537"/>
                      <a:gd name="connsiteY28" fmla="*/ 101221 h 1058484"/>
                      <a:gd name="connsiteX29" fmla="*/ 1785937 w 3538537"/>
                      <a:gd name="connsiteY29" fmla="*/ 96459 h 1058484"/>
                      <a:gd name="connsiteX30" fmla="*/ 1747838 w 3538537"/>
                      <a:gd name="connsiteY30" fmla="*/ 186945 h 1058484"/>
                      <a:gd name="connsiteX31" fmla="*/ 1651094 w 3538537"/>
                      <a:gd name="connsiteY31" fmla="*/ 199598 h 1058484"/>
                      <a:gd name="connsiteX32" fmla="*/ 1629201 w 3538537"/>
                      <a:gd name="connsiteY32" fmla="*/ 0 h 1058484"/>
                      <a:gd name="connsiteX33" fmla="*/ 1541486 w 3538537"/>
                      <a:gd name="connsiteY33" fmla="*/ 183534 h 1058484"/>
                      <a:gd name="connsiteX34" fmla="*/ 1416808 w 3538537"/>
                      <a:gd name="connsiteY34" fmla="*/ 150836 h 1058484"/>
                      <a:gd name="connsiteX35" fmla="*/ 1310824 w 3538537"/>
                      <a:gd name="connsiteY35" fmla="*/ 98023 h 1058484"/>
                      <a:gd name="connsiteX36" fmla="*/ 1194890 w 3538537"/>
                      <a:gd name="connsiteY36" fmla="*/ 116007 h 1058484"/>
                      <a:gd name="connsiteX37" fmla="*/ 1285734 w 3538537"/>
                      <a:gd name="connsiteY37" fmla="*/ 202655 h 1058484"/>
                      <a:gd name="connsiteX38" fmla="*/ 1270520 w 3538537"/>
                      <a:gd name="connsiteY38" fmla="*/ 321858 h 1058484"/>
                      <a:gd name="connsiteX39" fmla="*/ 1104117 w 3538537"/>
                      <a:gd name="connsiteY39" fmla="*/ 371619 h 1058484"/>
                      <a:gd name="connsiteX40" fmla="*/ 1017256 w 3538537"/>
                      <a:gd name="connsiteY40" fmla="*/ 325556 h 1058484"/>
                      <a:gd name="connsiteX41" fmla="*/ 932810 w 3538537"/>
                      <a:gd name="connsiteY41" fmla="*/ 233861 h 1058484"/>
                      <a:gd name="connsiteX42" fmla="*/ 843602 w 3538537"/>
                      <a:gd name="connsiteY42" fmla="*/ 142236 h 1058484"/>
                      <a:gd name="connsiteX43" fmla="*/ 758588 w 3538537"/>
                      <a:gd name="connsiteY43" fmla="*/ 169673 h 1058484"/>
                      <a:gd name="connsiteX44" fmla="*/ 702788 w 3538537"/>
                      <a:gd name="connsiteY44" fmla="*/ 173867 h 1058484"/>
                      <a:gd name="connsiteX45" fmla="*/ 665399 w 3538537"/>
                      <a:gd name="connsiteY45" fmla="*/ 171948 h 1058484"/>
                      <a:gd name="connsiteX46" fmla="*/ 566737 w 3538537"/>
                      <a:gd name="connsiteY46" fmla="*/ 196471 h 1058484"/>
                      <a:gd name="connsiteX47" fmla="*/ 485775 w 3538537"/>
                      <a:gd name="connsiteY47" fmla="*/ 220284 h 1058484"/>
                      <a:gd name="connsiteX48" fmla="*/ 347662 w 3538537"/>
                      <a:gd name="connsiteY48" fmla="*/ 225046 h 1058484"/>
                      <a:gd name="connsiteX49" fmla="*/ 276225 w 3538537"/>
                      <a:gd name="connsiteY49" fmla="*/ 234571 h 1058484"/>
                      <a:gd name="connsiteX50" fmla="*/ 233362 w 3538537"/>
                      <a:gd name="connsiteY50" fmla="*/ 353634 h 1058484"/>
                      <a:gd name="connsiteX51" fmla="*/ 200025 w 3538537"/>
                      <a:gd name="connsiteY51" fmla="*/ 439359 h 1058484"/>
                      <a:gd name="connsiteX52" fmla="*/ 171450 w 3538537"/>
                      <a:gd name="connsiteY52" fmla="*/ 525084 h 1058484"/>
                      <a:gd name="connsiteX53" fmla="*/ 142875 w 3538537"/>
                      <a:gd name="connsiteY53" fmla="*/ 596521 h 1058484"/>
                      <a:gd name="connsiteX54" fmla="*/ 128587 w 3538537"/>
                      <a:gd name="connsiteY54" fmla="*/ 687009 h 1058484"/>
                      <a:gd name="connsiteX55" fmla="*/ 109537 w 3538537"/>
                      <a:gd name="connsiteY55" fmla="*/ 748921 h 1058484"/>
                      <a:gd name="connsiteX56" fmla="*/ 66675 w 3538537"/>
                      <a:gd name="connsiteY56" fmla="*/ 791784 h 1058484"/>
                      <a:gd name="connsiteX57" fmla="*/ 0 w 3538537"/>
                      <a:gd name="connsiteY57" fmla="*/ 844171 h 1058484"/>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32810 w 3538537"/>
                      <a:gd name="connsiteY41" fmla="*/ 137402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817231 w 3538537"/>
                      <a:gd name="connsiteY40" fmla="*/ 224335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34951 w 3538537"/>
                      <a:gd name="connsiteY40" fmla="*/ 215441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06376 w 3538537"/>
                      <a:gd name="connsiteY40" fmla="*/ 282116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01626 w 3538537"/>
                      <a:gd name="connsiteY40" fmla="*/ 272591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85837 w 3538537"/>
                      <a:gd name="connsiteY6" fmla="*/ 771525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157287 w 3538537"/>
                      <a:gd name="connsiteY8" fmla="*/ 928688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1034989"/>
                      <a:gd name="connsiteX1" fmla="*/ 133350 w 3538537"/>
                      <a:gd name="connsiteY1" fmla="*/ 766762 h 1034989"/>
                      <a:gd name="connsiteX2" fmla="*/ 204787 w 3538537"/>
                      <a:gd name="connsiteY2" fmla="*/ 838200 h 1034989"/>
                      <a:gd name="connsiteX3" fmla="*/ 266700 w 3538537"/>
                      <a:gd name="connsiteY3" fmla="*/ 938212 h 1034989"/>
                      <a:gd name="connsiteX4" fmla="*/ 300037 w 3538537"/>
                      <a:gd name="connsiteY4" fmla="*/ 962025 h 1034989"/>
                      <a:gd name="connsiteX5" fmla="*/ 614362 w 3538537"/>
                      <a:gd name="connsiteY5" fmla="*/ 866775 h 1034989"/>
                      <a:gd name="connsiteX6" fmla="*/ 909637 w 3538537"/>
                      <a:gd name="connsiteY6" fmla="*/ 814387 h 1034989"/>
                      <a:gd name="connsiteX7" fmla="*/ 985838 w 3538537"/>
                      <a:gd name="connsiteY7" fmla="*/ 890587 h 1034989"/>
                      <a:gd name="connsiteX8" fmla="*/ 1062037 w 3538537"/>
                      <a:gd name="connsiteY8" fmla="*/ 1028700 h 1034989"/>
                      <a:gd name="connsiteX9" fmla="*/ 1866900 w 3538537"/>
                      <a:gd name="connsiteY9" fmla="*/ 585787 h 1034989"/>
                      <a:gd name="connsiteX10" fmla="*/ 2138362 w 3538537"/>
                      <a:gd name="connsiteY10" fmla="*/ 604837 h 1034989"/>
                      <a:gd name="connsiteX11" fmla="*/ 2324100 w 3538537"/>
                      <a:gd name="connsiteY11" fmla="*/ 614362 h 1034989"/>
                      <a:gd name="connsiteX12" fmla="*/ 2495550 w 3538537"/>
                      <a:gd name="connsiteY12" fmla="*/ 628650 h 1034989"/>
                      <a:gd name="connsiteX13" fmla="*/ 2686050 w 3538537"/>
                      <a:gd name="connsiteY13" fmla="*/ 628650 h 1034989"/>
                      <a:gd name="connsiteX14" fmla="*/ 2967037 w 3538537"/>
                      <a:gd name="connsiteY14" fmla="*/ 638175 h 1034989"/>
                      <a:gd name="connsiteX15" fmla="*/ 3048000 w 3538537"/>
                      <a:gd name="connsiteY15" fmla="*/ 657225 h 1034989"/>
                      <a:gd name="connsiteX16" fmla="*/ 3209925 w 3538537"/>
                      <a:gd name="connsiteY16" fmla="*/ 638175 h 1034989"/>
                      <a:gd name="connsiteX17" fmla="*/ 3395662 w 3538537"/>
                      <a:gd name="connsiteY17" fmla="*/ 642937 h 1034989"/>
                      <a:gd name="connsiteX18" fmla="*/ 3533775 w 3538537"/>
                      <a:gd name="connsiteY18" fmla="*/ 557212 h 1034989"/>
                      <a:gd name="connsiteX19" fmla="*/ 3538537 w 3538537"/>
                      <a:gd name="connsiteY19" fmla="*/ 466725 h 1034989"/>
                      <a:gd name="connsiteX20" fmla="*/ 3471862 w 3538537"/>
                      <a:gd name="connsiteY20" fmla="*/ 390525 h 1034989"/>
                      <a:gd name="connsiteX21" fmla="*/ 3390900 w 3538537"/>
                      <a:gd name="connsiteY21" fmla="*/ 223837 h 1034989"/>
                      <a:gd name="connsiteX22" fmla="*/ 3262312 w 3538537"/>
                      <a:gd name="connsiteY22" fmla="*/ 238125 h 1034989"/>
                      <a:gd name="connsiteX23" fmla="*/ 3176587 w 3538537"/>
                      <a:gd name="connsiteY23" fmla="*/ 338137 h 1034989"/>
                      <a:gd name="connsiteX24" fmla="*/ 3076574 w 3538537"/>
                      <a:gd name="connsiteY24" fmla="*/ 385762 h 1034989"/>
                      <a:gd name="connsiteX25" fmla="*/ 2871787 w 3538537"/>
                      <a:gd name="connsiteY25" fmla="*/ 352425 h 1034989"/>
                      <a:gd name="connsiteX26" fmla="*/ 2839950 w 3538537"/>
                      <a:gd name="connsiteY26" fmla="*/ 263069 h 1034989"/>
                      <a:gd name="connsiteX27" fmla="*/ 2257425 w 3538537"/>
                      <a:gd name="connsiteY27" fmla="*/ 71437 h 1034989"/>
                      <a:gd name="connsiteX28" fmla="*/ 1905000 w 3538537"/>
                      <a:gd name="connsiteY28" fmla="*/ 4762 h 1034989"/>
                      <a:gd name="connsiteX29" fmla="*/ 1785937 w 3538537"/>
                      <a:gd name="connsiteY29" fmla="*/ 0 h 1034989"/>
                      <a:gd name="connsiteX30" fmla="*/ 1747838 w 3538537"/>
                      <a:gd name="connsiteY30" fmla="*/ 90486 h 1034989"/>
                      <a:gd name="connsiteX31" fmla="*/ 1651094 w 3538537"/>
                      <a:gd name="connsiteY31" fmla="*/ 103139 h 1034989"/>
                      <a:gd name="connsiteX32" fmla="*/ 1600626 w 3538537"/>
                      <a:gd name="connsiteY32" fmla="*/ 108328 h 1034989"/>
                      <a:gd name="connsiteX33" fmla="*/ 1541486 w 3538537"/>
                      <a:gd name="connsiteY33" fmla="*/ 87075 h 1034989"/>
                      <a:gd name="connsiteX34" fmla="*/ 1416808 w 3538537"/>
                      <a:gd name="connsiteY34" fmla="*/ 54377 h 1034989"/>
                      <a:gd name="connsiteX35" fmla="*/ 1310824 w 3538537"/>
                      <a:gd name="connsiteY35" fmla="*/ 1564 h 1034989"/>
                      <a:gd name="connsiteX36" fmla="*/ 1194890 w 3538537"/>
                      <a:gd name="connsiteY36" fmla="*/ 19548 h 1034989"/>
                      <a:gd name="connsiteX37" fmla="*/ 1285734 w 3538537"/>
                      <a:gd name="connsiteY37" fmla="*/ 106196 h 1034989"/>
                      <a:gd name="connsiteX38" fmla="*/ 1270520 w 3538537"/>
                      <a:gd name="connsiteY38" fmla="*/ 225399 h 1034989"/>
                      <a:gd name="connsiteX39" fmla="*/ 1104117 w 3538537"/>
                      <a:gd name="connsiteY39" fmla="*/ 275160 h 1034989"/>
                      <a:gd name="connsiteX40" fmla="*/ 1011151 w 3538537"/>
                      <a:gd name="connsiteY40" fmla="*/ 305928 h 1034989"/>
                      <a:gd name="connsiteX41" fmla="*/ 906376 w 3538537"/>
                      <a:gd name="connsiteY41" fmla="*/ 282116 h 1034989"/>
                      <a:gd name="connsiteX42" fmla="*/ 817231 w 3538537"/>
                      <a:gd name="connsiteY42" fmla="*/ 224335 h 1034989"/>
                      <a:gd name="connsiteX43" fmla="*/ 908997 w 3538537"/>
                      <a:gd name="connsiteY43" fmla="*/ 132639 h 1034989"/>
                      <a:gd name="connsiteX44" fmla="*/ 843602 w 3538537"/>
                      <a:gd name="connsiteY44" fmla="*/ 45777 h 1034989"/>
                      <a:gd name="connsiteX45" fmla="*/ 758588 w 3538537"/>
                      <a:gd name="connsiteY45" fmla="*/ 73214 h 1034989"/>
                      <a:gd name="connsiteX46" fmla="*/ 702788 w 3538537"/>
                      <a:gd name="connsiteY46" fmla="*/ 77408 h 1034989"/>
                      <a:gd name="connsiteX47" fmla="*/ 665399 w 3538537"/>
                      <a:gd name="connsiteY47" fmla="*/ 75489 h 1034989"/>
                      <a:gd name="connsiteX48" fmla="*/ 566737 w 3538537"/>
                      <a:gd name="connsiteY48" fmla="*/ 100012 h 1034989"/>
                      <a:gd name="connsiteX49" fmla="*/ 485775 w 3538537"/>
                      <a:gd name="connsiteY49" fmla="*/ 123825 h 1034989"/>
                      <a:gd name="connsiteX50" fmla="*/ 347662 w 3538537"/>
                      <a:gd name="connsiteY50" fmla="*/ 128587 h 1034989"/>
                      <a:gd name="connsiteX51" fmla="*/ 276225 w 3538537"/>
                      <a:gd name="connsiteY51" fmla="*/ 138112 h 1034989"/>
                      <a:gd name="connsiteX52" fmla="*/ 233362 w 3538537"/>
                      <a:gd name="connsiteY52" fmla="*/ 257175 h 1034989"/>
                      <a:gd name="connsiteX53" fmla="*/ 200025 w 3538537"/>
                      <a:gd name="connsiteY53" fmla="*/ 342900 h 1034989"/>
                      <a:gd name="connsiteX54" fmla="*/ 171450 w 3538537"/>
                      <a:gd name="connsiteY54" fmla="*/ 428625 h 1034989"/>
                      <a:gd name="connsiteX55" fmla="*/ 142875 w 3538537"/>
                      <a:gd name="connsiteY55" fmla="*/ 500062 h 1034989"/>
                      <a:gd name="connsiteX56" fmla="*/ 128587 w 3538537"/>
                      <a:gd name="connsiteY56" fmla="*/ 590550 h 1034989"/>
                      <a:gd name="connsiteX57" fmla="*/ 109537 w 3538537"/>
                      <a:gd name="connsiteY57" fmla="*/ 652462 h 1034989"/>
                      <a:gd name="connsiteX58" fmla="*/ 66675 w 3538537"/>
                      <a:gd name="connsiteY58" fmla="*/ 695325 h 1034989"/>
                      <a:gd name="connsiteX59" fmla="*/ 0 w 3538537"/>
                      <a:gd name="connsiteY59" fmla="*/ 747712 h 1034989"/>
                      <a:gd name="connsiteX0" fmla="*/ 0 w 3538537"/>
                      <a:gd name="connsiteY0" fmla="*/ 747712 h 1033015"/>
                      <a:gd name="connsiteX1" fmla="*/ 133350 w 3538537"/>
                      <a:gd name="connsiteY1" fmla="*/ 766762 h 1033015"/>
                      <a:gd name="connsiteX2" fmla="*/ 204787 w 3538537"/>
                      <a:gd name="connsiteY2" fmla="*/ 838200 h 1033015"/>
                      <a:gd name="connsiteX3" fmla="*/ 266700 w 3538537"/>
                      <a:gd name="connsiteY3" fmla="*/ 938212 h 1033015"/>
                      <a:gd name="connsiteX4" fmla="*/ 300037 w 3538537"/>
                      <a:gd name="connsiteY4" fmla="*/ 962025 h 1033015"/>
                      <a:gd name="connsiteX5" fmla="*/ 614362 w 3538537"/>
                      <a:gd name="connsiteY5" fmla="*/ 866775 h 1033015"/>
                      <a:gd name="connsiteX6" fmla="*/ 909637 w 3538537"/>
                      <a:gd name="connsiteY6" fmla="*/ 814387 h 1033015"/>
                      <a:gd name="connsiteX7" fmla="*/ 985838 w 3538537"/>
                      <a:gd name="connsiteY7" fmla="*/ 890587 h 1033015"/>
                      <a:gd name="connsiteX8" fmla="*/ 1062037 w 3538537"/>
                      <a:gd name="connsiteY8" fmla="*/ 1028700 h 1033015"/>
                      <a:gd name="connsiteX9" fmla="*/ 1866900 w 3538537"/>
                      <a:gd name="connsiteY9" fmla="*/ 585787 h 1033015"/>
                      <a:gd name="connsiteX10" fmla="*/ 2138362 w 3538537"/>
                      <a:gd name="connsiteY10" fmla="*/ 604837 h 1033015"/>
                      <a:gd name="connsiteX11" fmla="*/ 2324100 w 3538537"/>
                      <a:gd name="connsiteY11" fmla="*/ 614362 h 1033015"/>
                      <a:gd name="connsiteX12" fmla="*/ 2495550 w 3538537"/>
                      <a:gd name="connsiteY12" fmla="*/ 628650 h 1033015"/>
                      <a:gd name="connsiteX13" fmla="*/ 2686050 w 3538537"/>
                      <a:gd name="connsiteY13" fmla="*/ 628650 h 1033015"/>
                      <a:gd name="connsiteX14" fmla="*/ 2967037 w 3538537"/>
                      <a:gd name="connsiteY14" fmla="*/ 638175 h 1033015"/>
                      <a:gd name="connsiteX15" fmla="*/ 3048000 w 3538537"/>
                      <a:gd name="connsiteY15" fmla="*/ 657225 h 1033015"/>
                      <a:gd name="connsiteX16" fmla="*/ 3209925 w 3538537"/>
                      <a:gd name="connsiteY16" fmla="*/ 638175 h 1033015"/>
                      <a:gd name="connsiteX17" fmla="*/ 3395662 w 3538537"/>
                      <a:gd name="connsiteY17" fmla="*/ 642937 h 1033015"/>
                      <a:gd name="connsiteX18" fmla="*/ 3533775 w 3538537"/>
                      <a:gd name="connsiteY18" fmla="*/ 557212 h 1033015"/>
                      <a:gd name="connsiteX19" fmla="*/ 3538537 w 3538537"/>
                      <a:gd name="connsiteY19" fmla="*/ 466725 h 1033015"/>
                      <a:gd name="connsiteX20" fmla="*/ 3471862 w 3538537"/>
                      <a:gd name="connsiteY20" fmla="*/ 390525 h 1033015"/>
                      <a:gd name="connsiteX21" fmla="*/ 3390900 w 3538537"/>
                      <a:gd name="connsiteY21" fmla="*/ 223837 h 1033015"/>
                      <a:gd name="connsiteX22" fmla="*/ 3262312 w 3538537"/>
                      <a:gd name="connsiteY22" fmla="*/ 238125 h 1033015"/>
                      <a:gd name="connsiteX23" fmla="*/ 3176587 w 3538537"/>
                      <a:gd name="connsiteY23" fmla="*/ 338137 h 1033015"/>
                      <a:gd name="connsiteX24" fmla="*/ 3076574 w 3538537"/>
                      <a:gd name="connsiteY24" fmla="*/ 385762 h 1033015"/>
                      <a:gd name="connsiteX25" fmla="*/ 2871787 w 3538537"/>
                      <a:gd name="connsiteY25" fmla="*/ 352425 h 1033015"/>
                      <a:gd name="connsiteX26" fmla="*/ 2839950 w 3538537"/>
                      <a:gd name="connsiteY26" fmla="*/ 263069 h 1033015"/>
                      <a:gd name="connsiteX27" fmla="*/ 2257425 w 3538537"/>
                      <a:gd name="connsiteY27" fmla="*/ 71437 h 1033015"/>
                      <a:gd name="connsiteX28" fmla="*/ 1905000 w 3538537"/>
                      <a:gd name="connsiteY28" fmla="*/ 4762 h 1033015"/>
                      <a:gd name="connsiteX29" fmla="*/ 1785937 w 3538537"/>
                      <a:gd name="connsiteY29" fmla="*/ 0 h 1033015"/>
                      <a:gd name="connsiteX30" fmla="*/ 1747838 w 3538537"/>
                      <a:gd name="connsiteY30" fmla="*/ 90486 h 1033015"/>
                      <a:gd name="connsiteX31" fmla="*/ 1651094 w 3538537"/>
                      <a:gd name="connsiteY31" fmla="*/ 103139 h 1033015"/>
                      <a:gd name="connsiteX32" fmla="*/ 1600626 w 3538537"/>
                      <a:gd name="connsiteY32" fmla="*/ 108328 h 1033015"/>
                      <a:gd name="connsiteX33" fmla="*/ 1541486 w 3538537"/>
                      <a:gd name="connsiteY33" fmla="*/ 87075 h 1033015"/>
                      <a:gd name="connsiteX34" fmla="*/ 1416808 w 3538537"/>
                      <a:gd name="connsiteY34" fmla="*/ 54377 h 1033015"/>
                      <a:gd name="connsiteX35" fmla="*/ 1310824 w 3538537"/>
                      <a:gd name="connsiteY35" fmla="*/ 1564 h 1033015"/>
                      <a:gd name="connsiteX36" fmla="*/ 1194890 w 3538537"/>
                      <a:gd name="connsiteY36" fmla="*/ 19548 h 1033015"/>
                      <a:gd name="connsiteX37" fmla="*/ 1285734 w 3538537"/>
                      <a:gd name="connsiteY37" fmla="*/ 106196 h 1033015"/>
                      <a:gd name="connsiteX38" fmla="*/ 1270520 w 3538537"/>
                      <a:gd name="connsiteY38" fmla="*/ 225399 h 1033015"/>
                      <a:gd name="connsiteX39" fmla="*/ 1104117 w 3538537"/>
                      <a:gd name="connsiteY39" fmla="*/ 275160 h 1033015"/>
                      <a:gd name="connsiteX40" fmla="*/ 1011151 w 3538537"/>
                      <a:gd name="connsiteY40" fmla="*/ 305928 h 1033015"/>
                      <a:gd name="connsiteX41" fmla="*/ 906376 w 3538537"/>
                      <a:gd name="connsiteY41" fmla="*/ 282116 h 1033015"/>
                      <a:gd name="connsiteX42" fmla="*/ 817231 w 3538537"/>
                      <a:gd name="connsiteY42" fmla="*/ 224335 h 1033015"/>
                      <a:gd name="connsiteX43" fmla="*/ 908997 w 3538537"/>
                      <a:gd name="connsiteY43" fmla="*/ 132639 h 1033015"/>
                      <a:gd name="connsiteX44" fmla="*/ 843602 w 3538537"/>
                      <a:gd name="connsiteY44" fmla="*/ 45777 h 1033015"/>
                      <a:gd name="connsiteX45" fmla="*/ 758588 w 3538537"/>
                      <a:gd name="connsiteY45" fmla="*/ 73214 h 1033015"/>
                      <a:gd name="connsiteX46" fmla="*/ 702788 w 3538537"/>
                      <a:gd name="connsiteY46" fmla="*/ 77408 h 1033015"/>
                      <a:gd name="connsiteX47" fmla="*/ 665399 w 3538537"/>
                      <a:gd name="connsiteY47" fmla="*/ 75489 h 1033015"/>
                      <a:gd name="connsiteX48" fmla="*/ 566737 w 3538537"/>
                      <a:gd name="connsiteY48" fmla="*/ 100012 h 1033015"/>
                      <a:gd name="connsiteX49" fmla="*/ 485775 w 3538537"/>
                      <a:gd name="connsiteY49" fmla="*/ 123825 h 1033015"/>
                      <a:gd name="connsiteX50" fmla="*/ 347662 w 3538537"/>
                      <a:gd name="connsiteY50" fmla="*/ 128587 h 1033015"/>
                      <a:gd name="connsiteX51" fmla="*/ 276225 w 3538537"/>
                      <a:gd name="connsiteY51" fmla="*/ 138112 h 1033015"/>
                      <a:gd name="connsiteX52" fmla="*/ 233362 w 3538537"/>
                      <a:gd name="connsiteY52" fmla="*/ 257175 h 1033015"/>
                      <a:gd name="connsiteX53" fmla="*/ 200025 w 3538537"/>
                      <a:gd name="connsiteY53" fmla="*/ 342900 h 1033015"/>
                      <a:gd name="connsiteX54" fmla="*/ 171450 w 3538537"/>
                      <a:gd name="connsiteY54" fmla="*/ 428625 h 1033015"/>
                      <a:gd name="connsiteX55" fmla="*/ 142875 w 3538537"/>
                      <a:gd name="connsiteY55" fmla="*/ 500062 h 1033015"/>
                      <a:gd name="connsiteX56" fmla="*/ 128587 w 3538537"/>
                      <a:gd name="connsiteY56" fmla="*/ 590550 h 1033015"/>
                      <a:gd name="connsiteX57" fmla="*/ 109537 w 3538537"/>
                      <a:gd name="connsiteY57" fmla="*/ 652462 h 1033015"/>
                      <a:gd name="connsiteX58" fmla="*/ 66675 w 3538537"/>
                      <a:gd name="connsiteY58" fmla="*/ 695325 h 1033015"/>
                      <a:gd name="connsiteX59" fmla="*/ 0 w 3538537"/>
                      <a:gd name="connsiteY59" fmla="*/ 747712 h 1033015"/>
                      <a:gd name="connsiteX0" fmla="*/ 0 w 3538537"/>
                      <a:gd name="connsiteY0" fmla="*/ 747712 h 1042256"/>
                      <a:gd name="connsiteX1" fmla="*/ 133350 w 3538537"/>
                      <a:gd name="connsiteY1" fmla="*/ 766762 h 1042256"/>
                      <a:gd name="connsiteX2" fmla="*/ 204787 w 3538537"/>
                      <a:gd name="connsiteY2" fmla="*/ 838200 h 1042256"/>
                      <a:gd name="connsiteX3" fmla="*/ 266700 w 3538537"/>
                      <a:gd name="connsiteY3" fmla="*/ 938212 h 1042256"/>
                      <a:gd name="connsiteX4" fmla="*/ 300037 w 3538537"/>
                      <a:gd name="connsiteY4" fmla="*/ 962025 h 1042256"/>
                      <a:gd name="connsiteX5" fmla="*/ 614362 w 3538537"/>
                      <a:gd name="connsiteY5" fmla="*/ 866775 h 1042256"/>
                      <a:gd name="connsiteX6" fmla="*/ 909637 w 3538537"/>
                      <a:gd name="connsiteY6" fmla="*/ 814387 h 1042256"/>
                      <a:gd name="connsiteX7" fmla="*/ 985838 w 3538537"/>
                      <a:gd name="connsiteY7" fmla="*/ 890587 h 1042256"/>
                      <a:gd name="connsiteX8" fmla="*/ 1051434 w 3538537"/>
                      <a:gd name="connsiteY8" fmla="*/ 925056 h 1042256"/>
                      <a:gd name="connsiteX9" fmla="*/ 1062037 w 3538537"/>
                      <a:gd name="connsiteY9" fmla="*/ 1028700 h 1042256"/>
                      <a:gd name="connsiteX10" fmla="*/ 1866900 w 3538537"/>
                      <a:gd name="connsiteY10" fmla="*/ 585787 h 1042256"/>
                      <a:gd name="connsiteX11" fmla="*/ 2138362 w 3538537"/>
                      <a:gd name="connsiteY11" fmla="*/ 604837 h 1042256"/>
                      <a:gd name="connsiteX12" fmla="*/ 2324100 w 3538537"/>
                      <a:gd name="connsiteY12" fmla="*/ 614362 h 1042256"/>
                      <a:gd name="connsiteX13" fmla="*/ 2495550 w 3538537"/>
                      <a:gd name="connsiteY13" fmla="*/ 628650 h 1042256"/>
                      <a:gd name="connsiteX14" fmla="*/ 2686050 w 3538537"/>
                      <a:gd name="connsiteY14" fmla="*/ 628650 h 1042256"/>
                      <a:gd name="connsiteX15" fmla="*/ 2967037 w 3538537"/>
                      <a:gd name="connsiteY15" fmla="*/ 638175 h 1042256"/>
                      <a:gd name="connsiteX16" fmla="*/ 3048000 w 3538537"/>
                      <a:gd name="connsiteY16" fmla="*/ 657225 h 1042256"/>
                      <a:gd name="connsiteX17" fmla="*/ 3209925 w 3538537"/>
                      <a:gd name="connsiteY17" fmla="*/ 638175 h 1042256"/>
                      <a:gd name="connsiteX18" fmla="*/ 3395662 w 3538537"/>
                      <a:gd name="connsiteY18" fmla="*/ 642937 h 1042256"/>
                      <a:gd name="connsiteX19" fmla="*/ 3533775 w 3538537"/>
                      <a:gd name="connsiteY19" fmla="*/ 557212 h 1042256"/>
                      <a:gd name="connsiteX20" fmla="*/ 3538537 w 3538537"/>
                      <a:gd name="connsiteY20" fmla="*/ 466725 h 1042256"/>
                      <a:gd name="connsiteX21" fmla="*/ 3471862 w 3538537"/>
                      <a:gd name="connsiteY21" fmla="*/ 390525 h 1042256"/>
                      <a:gd name="connsiteX22" fmla="*/ 3390900 w 3538537"/>
                      <a:gd name="connsiteY22" fmla="*/ 223837 h 1042256"/>
                      <a:gd name="connsiteX23" fmla="*/ 3262312 w 3538537"/>
                      <a:gd name="connsiteY23" fmla="*/ 238125 h 1042256"/>
                      <a:gd name="connsiteX24" fmla="*/ 3176587 w 3538537"/>
                      <a:gd name="connsiteY24" fmla="*/ 338137 h 1042256"/>
                      <a:gd name="connsiteX25" fmla="*/ 3076574 w 3538537"/>
                      <a:gd name="connsiteY25" fmla="*/ 385762 h 1042256"/>
                      <a:gd name="connsiteX26" fmla="*/ 2871787 w 3538537"/>
                      <a:gd name="connsiteY26" fmla="*/ 352425 h 1042256"/>
                      <a:gd name="connsiteX27" fmla="*/ 2839950 w 3538537"/>
                      <a:gd name="connsiteY27" fmla="*/ 263069 h 1042256"/>
                      <a:gd name="connsiteX28" fmla="*/ 2257425 w 3538537"/>
                      <a:gd name="connsiteY28" fmla="*/ 71437 h 1042256"/>
                      <a:gd name="connsiteX29" fmla="*/ 1905000 w 3538537"/>
                      <a:gd name="connsiteY29" fmla="*/ 4762 h 1042256"/>
                      <a:gd name="connsiteX30" fmla="*/ 1785937 w 3538537"/>
                      <a:gd name="connsiteY30" fmla="*/ 0 h 1042256"/>
                      <a:gd name="connsiteX31" fmla="*/ 1747838 w 3538537"/>
                      <a:gd name="connsiteY31" fmla="*/ 90486 h 1042256"/>
                      <a:gd name="connsiteX32" fmla="*/ 1651094 w 3538537"/>
                      <a:gd name="connsiteY32" fmla="*/ 103139 h 1042256"/>
                      <a:gd name="connsiteX33" fmla="*/ 1600626 w 3538537"/>
                      <a:gd name="connsiteY33" fmla="*/ 108328 h 1042256"/>
                      <a:gd name="connsiteX34" fmla="*/ 1541486 w 3538537"/>
                      <a:gd name="connsiteY34" fmla="*/ 87075 h 1042256"/>
                      <a:gd name="connsiteX35" fmla="*/ 1416808 w 3538537"/>
                      <a:gd name="connsiteY35" fmla="*/ 54377 h 1042256"/>
                      <a:gd name="connsiteX36" fmla="*/ 1310824 w 3538537"/>
                      <a:gd name="connsiteY36" fmla="*/ 1564 h 1042256"/>
                      <a:gd name="connsiteX37" fmla="*/ 1194890 w 3538537"/>
                      <a:gd name="connsiteY37" fmla="*/ 19548 h 1042256"/>
                      <a:gd name="connsiteX38" fmla="*/ 1285734 w 3538537"/>
                      <a:gd name="connsiteY38" fmla="*/ 106196 h 1042256"/>
                      <a:gd name="connsiteX39" fmla="*/ 1270520 w 3538537"/>
                      <a:gd name="connsiteY39" fmla="*/ 225399 h 1042256"/>
                      <a:gd name="connsiteX40" fmla="*/ 1104117 w 3538537"/>
                      <a:gd name="connsiteY40" fmla="*/ 275160 h 1042256"/>
                      <a:gd name="connsiteX41" fmla="*/ 1011151 w 3538537"/>
                      <a:gd name="connsiteY41" fmla="*/ 305928 h 1042256"/>
                      <a:gd name="connsiteX42" fmla="*/ 906376 w 3538537"/>
                      <a:gd name="connsiteY42" fmla="*/ 282116 h 1042256"/>
                      <a:gd name="connsiteX43" fmla="*/ 817231 w 3538537"/>
                      <a:gd name="connsiteY43" fmla="*/ 224335 h 1042256"/>
                      <a:gd name="connsiteX44" fmla="*/ 908997 w 3538537"/>
                      <a:gd name="connsiteY44" fmla="*/ 132639 h 1042256"/>
                      <a:gd name="connsiteX45" fmla="*/ 843602 w 3538537"/>
                      <a:gd name="connsiteY45" fmla="*/ 45777 h 1042256"/>
                      <a:gd name="connsiteX46" fmla="*/ 758588 w 3538537"/>
                      <a:gd name="connsiteY46" fmla="*/ 73214 h 1042256"/>
                      <a:gd name="connsiteX47" fmla="*/ 702788 w 3538537"/>
                      <a:gd name="connsiteY47" fmla="*/ 77408 h 1042256"/>
                      <a:gd name="connsiteX48" fmla="*/ 665399 w 3538537"/>
                      <a:gd name="connsiteY48" fmla="*/ 75489 h 1042256"/>
                      <a:gd name="connsiteX49" fmla="*/ 566737 w 3538537"/>
                      <a:gd name="connsiteY49" fmla="*/ 100012 h 1042256"/>
                      <a:gd name="connsiteX50" fmla="*/ 485775 w 3538537"/>
                      <a:gd name="connsiteY50" fmla="*/ 123825 h 1042256"/>
                      <a:gd name="connsiteX51" fmla="*/ 347662 w 3538537"/>
                      <a:gd name="connsiteY51" fmla="*/ 128587 h 1042256"/>
                      <a:gd name="connsiteX52" fmla="*/ 276225 w 3538537"/>
                      <a:gd name="connsiteY52" fmla="*/ 138112 h 1042256"/>
                      <a:gd name="connsiteX53" fmla="*/ 233362 w 3538537"/>
                      <a:gd name="connsiteY53" fmla="*/ 257175 h 1042256"/>
                      <a:gd name="connsiteX54" fmla="*/ 200025 w 3538537"/>
                      <a:gd name="connsiteY54" fmla="*/ 342900 h 1042256"/>
                      <a:gd name="connsiteX55" fmla="*/ 171450 w 3538537"/>
                      <a:gd name="connsiteY55" fmla="*/ 428625 h 1042256"/>
                      <a:gd name="connsiteX56" fmla="*/ 142875 w 3538537"/>
                      <a:gd name="connsiteY56" fmla="*/ 500062 h 1042256"/>
                      <a:gd name="connsiteX57" fmla="*/ 128587 w 3538537"/>
                      <a:gd name="connsiteY57" fmla="*/ 590550 h 1042256"/>
                      <a:gd name="connsiteX58" fmla="*/ 109537 w 3538537"/>
                      <a:gd name="connsiteY58" fmla="*/ 652462 h 1042256"/>
                      <a:gd name="connsiteX59" fmla="*/ 66675 w 3538537"/>
                      <a:gd name="connsiteY59" fmla="*/ 695325 h 1042256"/>
                      <a:gd name="connsiteX60" fmla="*/ 0 w 3538537"/>
                      <a:gd name="connsiteY60" fmla="*/ 747712 h 1042256"/>
                      <a:gd name="connsiteX0" fmla="*/ 0 w 3538537"/>
                      <a:gd name="connsiteY0" fmla="*/ 747712 h 1048447"/>
                      <a:gd name="connsiteX1" fmla="*/ 133350 w 3538537"/>
                      <a:gd name="connsiteY1" fmla="*/ 766762 h 1048447"/>
                      <a:gd name="connsiteX2" fmla="*/ 204787 w 3538537"/>
                      <a:gd name="connsiteY2" fmla="*/ 838200 h 1048447"/>
                      <a:gd name="connsiteX3" fmla="*/ 266700 w 3538537"/>
                      <a:gd name="connsiteY3" fmla="*/ 938212 h 1048447"/>
                      <a:gd name="connsiteX4" fmla="*/ 300037 w 3538537"/>
                      <a:gd name="connsiteY4" fmla="*/ 962025 h 1048447"/>
                      <a:gd name="connsiteX5" fmla="*/ 614362 w 3538537"/>
                      <a:gd name="connsiteY5" fmla="*/ 866775 h 1048447"/>
                      <a:gd name="connsiteX6" fmla="*/ 909637 w 3538537"/>
                      <a:gd name="connsiteY6" fmla="*/ 814387 h 1048447"/>
                      <a:gd name="connsiteX7" fmla="*/ 985838 w 3538537"/>
                      <a:gd name="connsiteY7" fmla="*/ 890587 h 1048447"/>
                      <a:gd name="connsiteX8" fmla="*/ 1027622 w 3538537"/>
                      <a:gd name="connsiteY8" fmla="*/ 963156 h 1048447"/>
                      <a:gd name="connsiteX9" fmla="*/ 1062037 w 3538537"/>
                      <a:gd name="connsiteY9" fmla="*/ 1028700 h 1048447"/>
                      <a:gd name="connsiteX10" fmla="*/ 1866900 w 3538537"/>
                      <a:gd name="connsiteY10" fmla="*/ 585787 h 1048447"/>
                      <a:gd name="connsiteX11" fmla="*/ 2138362 w 3538537"/>
                      <a:gd name="connsiteY11" fmla="*/ 604837 h 1048447"/>
                      <a:gd name="connsiteX12" fmla="*/ 2324100 w 3538537"/>
                      <a:gd name="connsiteY12" fmla="*/ 614362 h 1048447"/>
                      <a:gd name="connsiteX13" fmla="*/ 2495550 w 3538537"/>
                      <a:gd name="connsiteY13" fmla="*/ 628650 h 1048447"/>
                      <a:gd name="connsiteX14" fmla="*/ 2686050 w 3538537"/>
                      <a:gd name="connsiteY14" fmla="*/ 628650 h 1048447"/>
                      <a:gd name="connsiteX15" fmla="*/ 2967037 w 3538537"/>
                      <a:gd name="connsiteY15" fmla="*/ 638175 h 1048447"/>
                      <a:gd name="connsiteX16" fmla="*/ 3048000 w 3538537"/>
                      <a:gd name="connsiteY16" fmla="*/ 657225 h 1048447"/>
                      <a:gd name="connsiteX17" fmla="*/ 3209925 w 3538537"/>
                      <a:gd name="connsiteY17" fmla="*/ 638175 h 1048447"/>
                      <a:gd name="connsiteX18" fmla="*/ 3395662 w 3538537"/>
                      <a:gd name="connsiteY18" fmla="*/ 642937 h 1048447"/>
                      <a:gd name="connsiteX19" fmla="*/ 3533775 w 3538537"/>
                      <a:gd name="connsiteY19" fmla="*/ 557212 h 1048447"/>
                      <a:gd name="connsiteX20" fmla="*/ 3538537 w 3538537"/>
                      <a:gd name="connsiteY20" fmla="*/ 466725 h 1048447"/>
                      <a:gd name="connsiteX21" fmla="*/ 3471862 w 3538537"/>
                      <a:gd name="connsiteY21" fmla="*/ 390525 h 1048447"/>
                      <a:gd name="connsiteX22" fmla="*/ 3390900 w 3538537"/>
                      <a:gd name="connsiteY22" fmla="*/ 223837 h 1048447"/>
                      <a:gd name="connsiteX23" fmla="*/ 3262312 w 3538537"/>
                      <a:gd name="connsiteY23" fmla="*/ 238125 h 1048447"/>
                      <a:gd name="connsiteX24" fmla="*/ 3176587 w 3538537"/>
                      <a:gd name="connsiteY24" fmla="*/ 338137 h 1048447"/>
                      <a:gd name="connsiteX25" fmla="*/ 3076574 w 3538537"/>
                      <a:gd name="connsiteY25" fmla="*/ 385762 h 1048447"/>
                      <a:gd name="connsiteX26" fmla="*/ 2871787 w 3538537"/>
                      <a:gd name="connsiteY26" fmla="*/ 352425 h 1048447"/>
                      <a:gd name="connsiteX27" fmla="*/ 2839950 w 3538537"/>
                      <a:gd name="connsiteY27" fmla="*/ 263069 h 1048447"/>
                      <a:gd name="connsiteX28" fmla="*/ 2257425 w 3538537"/>
                      <a:gd name="connsiteY28" fmla="*/ 71437 h 1048447"/>
                      <a:gd name="connsiteX29" fmla="*/ 1905000 w 3538537"/>
                      <a:gd name="connsiteY29" fmla="*/ 4762 h 1048447"/>
                      <a:gd name="connsiteX30" fmla="*/ 1785937 w 3538537"/>
                      <a:gd name="connsiteY30" fmla="*/ 0 h 1048447"/>
                      <a:gd name="connsiteX31" fmla="*/ 1747838 w 3538537"/>
                      <a:gd name="connsiteY31" fmla="*/ 90486 h 1048447"/>
                      <a:gd name="connsiteX32" fmla="*/ 1651094 w 3538537"/>
                      <a:gd name="connsiteY32" fmla="*/ 103139 h 1048447"/>
                      <a:gd name="connsiteX33" fmla="*/ 1600626 w 3538537"/>
                      <a:gd name="connsiteY33" fmla="*/ 108328 h 1048447"/>
                      <a:gd name="connsiteX34" fmla="*/ 1541486 w 3538537"/>
                      <a:gd name="connsiteY34" fmla="*/ 87075 h 1048447"/>
                      <a:gd name="connsiteX35" fmla="*/ 1416808 w 3538537"/>
                      <a:gd name="connsiteY35" fmla="*/ 54377 h 1048447"/>
                      <a:gd name="connsiteX36" fmla="*/ 1310824 w 3538537"/>
                      <a:gd name="connsiteY36" fmla="*/ 1564 h 1048447"/>
                      <a:gd name="connsiteX37" fmla="*/ 1194890 w 3538537"/>
                      <a:gd name="connsiteY37" fmla="*/ 19548 h 1048447"/>
                      <a:gd name="connsiteX38" fmla="*/ 1285734 w 3538537"/>
                      <a:gd name="connsiteY38" fmla="*/ 106196 h 1048447"/>
                      <a:gd name="connsiteX39" fmla="*/ 1270520 w 3538537"/>
                      <a:gd name="connsiteY39" fmla="*/ 225399 h 1048447"/>
                      <a:gd name="connsiteX40" fmla="*/ 1104117 w 3538537"/>
                      <a:gd name="connsiteY40" fmla="*/ 275160 h 1048447"/>
                      <a:gd name="connsiteX41" fmla="*/ 1011151 w 3538537"/>
                      <a:gd name="connsiteY41" fmla="*/ 305928 h 1048447"/>
                      <a:gd name="connsiteX42" fmla="*/ 906376 w 3538537"/>
                      <a:gd name="connsiteY42" fmla="*/ 282116 h 1048447"/>
                      <a:gd name="connsiteX43" fmla="*/ 817231 w 3538537"/>
                      <a:gd name="connsiteY43" fmla="*/ 224335 h 1048447"/>
                      <a:gd name="connsiteX44" fmla="*/ 908997 w 3538537"/>
                      <a:gd name="connsiteY44" fmla="*/ 132639 h 1048447"/>
                      <a:gd name="connsiteX45" fmla="*/ 843602 w 3538537"/>
                      <a:gd name="connsiteY45" fmla="*/ 45777 h 1048447"/>
                      <a:gd name="connsiteX46" fmla="*/ 758588 w 3538537"/>
                      <a:gd name="connsiteY46" fmla="*/ 73214 h 1048447"/>
                      <a:gd name="connsiteX47" fmla="*/ 702788 w 3538537"/>
                      <a:gd name="connsiteY47" fmla="*/ 77408 h 1048447"/>
                      <a:gd name="connsiteX48" fmla="*/ 665399 w 3538537"/>
                      <a:gd name="connsiteY48" fmla="*/ 75489 h 1048447"/>
                      <a:gd name="connsiteX49" fmla="*/ 566737 w 3538537"/>
                      <a:gd name="connsiteY49" fmla="*/ 100012 h 1048447"/>
                      <a:gd name="connsiteX50" fmla="*/ 485775 w 3538537"/>
                      <a:gd name="connsiteY50" fmla="*/ 123825 h 1048447"/>
                      <a:gd name="connsiteX51" fmla="*/ 347662 w 3538537"/>
                      <a:gd name="connsiteY51" fmla="*/ 128587 h 1048447"/>
                      <a:gd name="connsiteX52" fmla="*/ 276225 w 3538537"/>
                      <a:gd name="connsiteY52" fmla="*/ 138112 h 1048447"/>
                      <a:gd name="connsiteX53" fmla="*/ 233362 w 3538537"/>
                      <a:gd name="connsiteY53" fmla="*/ 257175 h 1048447"/>
                      <a:gd name="connsiteX54" fmla="*/ 200025 w 3538537"/>
                      <a:gd name="connsiteY54" fmla="*/ 342900 h 1048447"/>
                      <a:gd name="connsiteX55" fmla="*/ 171450 w 3538537"/>
                      <a:gd name="connsiteY55" fmla="*/ 428625 h 1048447"/>
                      <a:gd name="connsiteX56" fmla="*/ 142875 w 3538537"/>
                      <a:gd name="connsiteY56" fmla="*/ 500062 h 1048447"/>
                      <a:gd name="connsiteX57" fmla="*/ 128587 w 3538537"/>
                      <a:gd name="connsiteY57" fmla="*/ 590550 h 1048447"/>
                      <a:gd name="connsiteX58" fmla="*/ 109537 w 3538537"/>
                      <a:gd name="connsiteY58" fmla="*/ 652462 h 1048447"/>
                      <a:gd name="connsiteX59" fmla="*/ 66675 w 3538537"/>
                      <a:gd name="connsiteY59" fmla="*/ 695325 h 1048447"/>
                      <a:gd name="connsiteX60" fmla="*/ 0 w 3538537"/>
                      <a:gd name="connsiteY60" fmla="*/ 747712 h 1048447"/>
                      <a:gd name="connsiteX0" fmla="*/ 0 w 3538537"/>
                      <a:gd name="connsiteY0" fmla="*/ 747712 h 1032070"/>
                      <a:gd name="connsiteX1" fmla="*/ 133350 w 3538537"/>
                      <a:gd name="connsiteY1" fmla="*/ 766762 h 1032070"/>
                      <a:gd name="connsiteX2" fmla="*/ 204787 w 3538537"/>
                      <a:gd name="connsiteY2" fmla="*/ 838200 h 1032070"/>
                      <a:gd name="connsiteX3" fmla="*/ 266700 w 3538537"/>
                      <a:gd name="connsiteY3" fmla="*/ 938212 h 1032070"/>
                      <a:gd name="connsiteX4" fmla="*/ 300037 w 3538537"/>
                      <a:gd name="connsiteY4" fmla="*/ 962025 h 1032070"/>
                      <a:gd name="connsiteX5" fmla="*/ 614362 w 3538537"/>
                      <a:gd name="connsiteY5" fmla="*/ 866775 h 1032070"/>
                      <a:gd name="connsiteX6" fmla="*/ 909637 w 3538537"/>
                      <a:gd name="connsiteY6" fmla="*/ 814387 h 1032070"/>
                      <a:gd name="connsiteX7" fmla="*/ 985838 w 3538537"/>
                      <a:gd name="connsiteY7" fmla="*/ 890587 h 1032070"/>
                      <a:gd name="connsiteX8" fmla="*/ 1027622 w 3538537"/>
                      <a:gd name="connsiteY8" fmla="*/ 963156 h 1032070"/>
                      <a:gd name="connsiteX9" fmla="*/ 1062037 w 3538537"/>
                      <a:gd name="connsiteY9" fmla="*/ 1028700 h 1032070"/>
                      <a:gd name="connsiteX10" fmla="*/ 1380046 w 3538537"/>
                      <a:gd name="connsiteY10" fmla="*/ 853617 h 1032070"/>
                      <a:gd name="connsiteX11" fmla="*/ 1866900 w 3538537"/>
                      <a:gd name="connsiteY11" fmla="*/ 585787 h 1032070"/>
                      <a:gd name="connsiteX12" fmla="*/ 2138362 w 3538537"/>
                      <a:gd name="connsiteY12" fmla="*/ 604837 h 1032070"/>
                      <a:gd name="connsiteX13" fmla="*/ 2324100 w 3538537"/>
                      <a:gd name="connsiteY13" fmla="*/ 614362 h 1032070"/>
                      <a:gd name="connsiteX14" fmla="*/ 2495550 w 3538537"/>
                      <a:gd name="connsiteY14" fmla="*/ 628650 h 1032070"/>
                      <a:gd name="connsiteX15" fmla="*/ 2686050 w 3538537"/>
                      <a:gd name="connsiteY15" fmla="*/ 628650 h 1032070"/>
                      <a:gd name="connsiteX16" fmla="*/ 2967037 w 3538537"/>
                      <a:gd name="connsiteY16" fmla="*/ 638175 h 1032070"/>
                      <a:gd name="connsiteX17" fmla="*/ 3048000 w 3538537"/>
                      <a:gd name="connsiteY17" fmla="*/ 657225 h 1032070"/>
                      <a:gd name="connsiteX18" fmla="*/ 3209925 w 3538537"/>
                      <a:gd name="connsiteY18" fmla="*/ 638175 h 1032070"/>
                      <a:gd name="connsiteX19" fmla="*/ 3395662 w 3538537"/>
                      <a:gd name="connsiteY19" fmla="*/ 642937 h 1032070"/>
                      <a:gd name="connsiteX20" fmla="*/ 3533775 w 3538537"/>
                      <a:gd name="connsiteY20" fmla="*/ 557212 h 1032070"/>
                      <a:gd name="connsiteX21" fmla="*/ 3538537 w 3538537"/>
                      <a:gd name="connsiteY21" fmla="*/ 466725 h 1032070"/>
                      <a:gd name="connsiteX22" fmla="*/ 3471862 w 3538537"/>
                      <a:gd name="connsiteY22" fmla="*/ 390525 h 1032070"/>
                      <a:gd name="connsiteX23" fmla="*/ 3390900 w 3538537"/>
                      <a:gd name="connsiteY23" fmla="*/ 223837 h 1032070"/>
                      <a:gd name="connsiteX24" fmla="*/ 3262312 w 3538537"/>
                      <a:gd name="connsiteY24" fmla="*/ 238125 h 1032070"/>
                      <a:gd name="connsiteX25" fmla="*/ 3176587 w 3538537"/>
                      <a:gd name="connsiteY25" fmla="*/ 338137 h 1032070"/>
                      <a:gd name="connsiteX26" fmla="*/ 3076574 w 3538537"/>
                      <a:gd name="connsiteY26" fmla="*/ 385762 h 1032070"/>
                      <a:gd name="connsiteX27" fmla="*/ 2871787 w 3538537"/>
                      <a:gd name="connsiteY27" fmla="*/ 352425 h 1032070"/>
                      <a:gd name="connsiteX28" fmla="*/ 2839950 w 3538537"/>
                      <a:gd name="connsiteY28" fmla="*/ 263069 h 1032070"/>
                      <a:gd name="connsiteX29" fmla="*/ 2257425 w 3538537"/>
                      <a:gd name="connsiteY29" fmla="*/ 71437 h 1032070"/>
                      <a:gd name="connsiteX30" fmla="*/ 1905000 w 3538537"/>
                      <a:gd name="connsiteY30" fmla="*/ 4762 h 1032070"/>
                      <a:gd name="connsiteX31" fmla="*/ 1785937 w 3538537"/>
                      <a:gd name="connsiteY31" fmla="*/ 0 h 1032070"/>
                      <a:gd name="connsiteX32" fmla="*/ 1747838 w 3538537"/>
                      <a:gd name="connsiteY32" fmla="*/ 90486 h 1032070"/>
                      <a:gd name="connsiteX33" fmla="*/ 1651094 w 3538537"/>
                      <a:gd name="connsiteY33" fmla="*/ 103139 h 1032070"/>
                      <a:gd name="connsiteX34" fmla="*/ 1600626 w 3538537"/>
                      <a:gd name="connsiteY34" fmla="*/ 108328 h 1032070"/>
                      <a:gd name="connsiteX35" fmla="*/ 1541486 w 3538537"/>
                      <a:gd name="connsiteY35" fmla="*/ 87075 h 1032070"/>
                      <a:gd name="connsiteX36" fmla="*/ 1416808 w 3538537"/>
                      <a:gd name="connsiteY36" fmla="*/ 54377 h 1032070"/>
                      <a:gd name="connsiteX37" fmla="*/ 1310824 w 3538537"/>
                      <a:gd name="connsiteY37" fmla="*/ 1564 h 1032070"/>
                      <a:gd name="connsiteX38" fmla="*/ 1194890 w 3538537"/>
                      <a:gd name="connsiteY38" fmla="*/ 19548 h 1032070"/>
                      <a:gd name="connsiteX39" fmla="*/ 1285734 w 3538537"/>
                      <a:gd name="connsiteY39" fmla="*/ 106196 h 1032070"/>
                      <a:gd name="connsiteX40" fmla="*/ 1270520 w 3538537"/>
                      <a:gd name="connsiteY40" fmla="*/ 225399 h 1032070"/>
                      <a:gd name="connsiteX41" fmla="*/ 1104117 w 3538537"/>
                      <a:gd name="connsiteY41" fmla="*/ 275160 h 1032070"/>
                      <a:gd name="connsiteX42" fmla="*/ 1011151 w 3538537"/>
                      <a:gd name="connsiteY42" fmla="*/ 305928 h 1032070"/>
                      <a:gd name="connsiteX43" fmla="*/ 906376 w 3538537"/>
                      <a:gd name="connsiteY43" fmla="*/ 282116 h 1032070"/>
                      <a:gd name="connsiteX44" fmla="*/ 817231 w 3538537"/>
                      <a:gd name="connsiteY44" fmla="*/ 224335 h 1032070"/>
                      <a:gd name="connsiteX45" fmla="*/ 908997 w 3538537"/>
                      <a:gd name="connsiteY45" fmla="*/ 132639 h 1032070"/>
                      <a:gd name="connsiteX46" fmla="*/ 843602 w 3538537"/>
                      <a:gd name="connsiteY46" fmla="*/ 45777 h 1032070"/>
                      <a:gd name="connsiteX47" fmla="*/ 758588 w 3538537"/>
                      <a:gd name="connsiteY47" fmla="*/ 73214 h 1032070"/>
                      <a:gd name="connsiteX48" fmla="*/ 702788 w 3538537"/>
                      <a:gd name="connsiteY48" fmla="*/ 77408 h 1032070"/>
                      <a:gd name="connsiteX49" fmla="*/ 665399 w 3538537"/>
                      <a:gd name="connsiteY49" fmla="*/ 75489 h 1032070"/>
                      <a:gd name="connsiteX50" fmla="*/ 566737 w 3538537"/>
                      <a:gd name="connsiteY50" fmla="*/ 100012 h 1032070"/>
                      <a:gd name="connsiteX51" fmla="*/ 485775 w 3538537"/>
                      <a:gd name="connsiteY51" fmla="*/ 123825 h 1032070"/>
                      <a:gd name="connsiteX52" fmla="*/ 347662 w 3538537"/>
                      <a:gd name="connsiteY52" fmla="*/ 128587 h 1032070"/>
                      <a:gd name="connsiteX53" fmla="*/ 276225 w 3538537"/>
                      <a:gd name="connsiteY53" fmla="*/ 138112 h 1032070"/>
                      <a:gd name="connsiteX54" fmla="*/ 233362 w 3538537"/>
                      <a:gd name="connsiteY54" fmla="*/ 257175 h 1032070"/>
                      <a:gd name="connsiteX55" fmla="*/ 200025 w 3538537"/>
                      <a:gd name="connsiteY55" fmla="*/ 342900 h 1032070"/>
                      <a:gd name="connsiteX56" fmla="*/ 171450 w 3538537"/>
                      <a:gd name="connsiteY56" fmla="*/ 428625 h 1032070"/>
                      <a:gd name="connsiteX57" fmla="*/ 142875 w 3538537"/>
                      <a:gd name="connsiteY57" fmla="*/ 500062 h 1032070"/>
                      <a:gd name="connsiteX58" fmla="*/ 128587 w 3538537"/>
                      <a:gd name="connsiteY58" fmla="*/ 590550 h 1032070"/>
                      <a:gd name="connsiteX59" fmla="*/ 109537 w 3538537"/>
                      <a:gd name="connsiteY59" fmla="*/ 652462 h 1032070"/>
                      <a:gd name="connsiteX60" fmla="*/ 66675 w 3538537"/>
                      <a:gd name="connsiteY60" fmla="*/ 695325 h 1032070"/>
                      <a:gd name="connsiteX61" fmla="*/ 0 w 3538537"/>
                      <a:gd name="connsiteY61" fmla="*/ 747712 h 1032070"/>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866900 w 3538537"/>
                      <a:gd name="connsiteY11" fmla="*/ 585787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822959 w 3538537"/>
                      <a:gd name="connsiteY12" fmla="*/ 782180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834567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99171 w 3538537"/>
                      <a:gd name="connsiteY14" fmla="*/ 725030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51692 w 3538537"/>
                      <a:gd name="connsiteY44" fmla="*/ 48471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34035 w 3538537"/>
                      <a:gd name="connsiteY44" fmla="*/ 345199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10185 w 3538537"/>
                      <a:gd name="connsiteY44" fmla="*/ 545224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10185 w 3538537"/>
                      <a:gd name="connsiteY45" fmla="*/ 545224 h 1031288"/>
                      <a:gd name="connsiteX46" fmla="*/ 751692 w 3538537"/>
                      <a:gd name="connsiteY46" fmla="*/ 484710 h 1031288"/>
                      <a:gd name="connsiteX47" fmla="*/ 858751 w 3538537"/>
                      <a:gd name="connsiteY47" fmla="*/ 424991 h 1031288"/>
                      <a:gd name="connsiteX48" fmla="*/ 873038 w 3538537"/>
                      <a:gd name="connsiteY48" fmla="*/ 348791 h 1031288"/>
                      <a:gd name="connsiteX49" fmla="*/ 817231 w 3538537"/>
                      <a:gd name="connsiteY49" fmla="*/ 224335 h 1031288"/>
                      <a:gd name="connsiteX50" fmla="*/ 908997 w 3538537"/>
                      <a:gd name="connsiteY50" fmla="*/ 132639 h 1031288"/>
                      <a:gd name="connsiteX51" fmla="*/ 843602 w 3538537"/>
                      <a:gd name="connsiteY51" fmla="*/ 45777 h 1031288"/>
                      <a:gd name="connsiteX52" fmla="*/ 758588 w 3538537"/>
                      <a:gd name="connsiteY52" fmla="*/ 73214 h 1031288"/>
                      <a:gd name="connsiteX53" fmla="*/ 702788 w 3538537"/>
                      <a:gd name="connsiteY53" fmla="*/ 77408 h 1031288"/>
                      <a:gd name="connsiteX54" fmla="*/ 665399 w 3538537"/>
                      <a:gd name="connsiteY54" fmla="*/ 75489 h 1031288"/>
                      <a:gd name="connsiteX55" fmla="*/ 566737 w 3538537"/>
                      <a:gd name="connsiteY55" fmla="*/ 100012 h 1031288"/>
                      <a:gd name="connsiteX56" fmla="*/ 485775 w 3538537"/>
                      <a:gd name="connsiteY56" fmla="*/ 123825 h 1031288"/>
                      <a:gd name="connsiteX57" fmla="*/ 347662 w 3538537"/>
                      <a:gd name="connsiteY57" fmla="*/ 128587 h 1031288"/>
                      <a:gd name="connsiteX58" fmla="*/ 276225 w 3538537"/>
                      <a:gd name="connsiteY58" fmla="*/ 138112 h 1031288"/>
                      <a:gd name="connsiteX59" fmla="*/ 233362 w 3538537"/>
                      <a:gd name="connsiteY59" fmla="*/ 257175 h 1031288"/>
                      <a:gd name="connsiteX60" fmla="*/ 200025 w 3538537"/>
                      <a:gd name="connsiteY60" fmla="*/ 342900 h 1031288"/>
                      <a:gd name="connsiteX61" fmla="*/ 171450 w 3538537"/>
                      <a:gd name="connsiteY61" fmla="*/ 428625 h 1031288"/>
                      <a:gd name="connsiteX62" fmla="*/ 142875 w 3538537"/>
                      <a:gd name="connsiteY62" fmla="*/ 500062 h 1031288"/>
                      <a:gd name="connsiteX63" fmla="*/ 128587 w 3538537"/>
                      <a:gd name="connsiteY63" fmla="*/ 590550 h 1031288"/>
                      <a:gd name="connsiteX64" fmla="*/ 109537 w 3538537"/>
                      <a:gd name="connsiteY64" fmla="*/ 652462 h 1031288"/>
                      <a:gd name="connsiteX65" fmla="*/ 66675 w 3538537"/>
                      <a:gd name="connsiteY65" fmla="*/ 695325 h 1031288"/>
                      <a:gd name="connsiteX66" fmla="*/ 0 w 3538537"/>
                      <a:gd name="connsiteY6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1014985 w 3538537"/>
                      <a:gd name="connsiteY45" fmla="*/ 383299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10247 w 3538537"/>
                      <a:gd name="connsiteY43" fmla="*/ 30233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38822 w 3538537"/>
                      <a:gd name="connsiteY43" fmla="*/ 70238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57872 w 3538537"/>
                      <a:gd name="connsiteY43" fmla="*/ 283287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53135 w 3538537"/>
                      <a:gd name="connsiteY43" fmla="*/ 649999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34072 w 3538537"/>
                      <a:gd name="connsiteY43" fmla="*/ 278524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43635 w 3538537"/>
                      <a:gd name="connsiteY43" fmla="*/ 611899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86472 w 3538537"/>
                      <a:gd name="connsiteY43" fmla="*/ 369012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29359 w 3538537"/>
                      <a:gd name="connsiteY43" fmla="*/ 564274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34110 w 3538537"/>
                      <a:gd name="connsiteY43" fmla="*/ 459499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53172 w 3538537"/>
                      <a:gd name="connsiteY43" fmla="*/ 473786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67422 w 3538537"/>
                      <a:gd name="connsiteY43" fmla="*/ 240424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86497 w 3538537"/>
                      <a:gd name="connsiteY43" fmla="*/ 397586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19797 w 3538537"/>
                      <a:gd name="connsiteY43" fmla="*/ 2023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572197 w 3538537"/>
                      <a:gd name="connsiteY43" fmla="*/ 3547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86460 w 3538537"/>
                      <a:gd name="connsiteY43" fmla="*/ 197562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53122 w 3538537"/>
                      <a:gd name="connsiteY43" fmla="*/ 183274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10260 w 3538537"/>
                      <a:gd name="connsiteY43" fmla="*/ 14993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461590 w 3538537"/>
                      <a:gd name="connsiteY41" fmla="*/ 105273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461590 w 3538537"/>
                      <a:gd name="connsiteY40" fmla="*/ 105273 h 1031288"/>
                      <a:gd name="connsiteX41" fmla="*/ 1385747 w 3538537"/>
                      <a:gd name="connsiteY41" fmla="*/ 163346 h 1031288"/>
                      <a:gd name="connsiteX42" fmla="*/ 1272160 w 3538537"/>
                      <a:gd name="connsiteY42" fmla="*/ 207087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272160 w 3538537"/>
                      <a:gd name="connsiteY41" fmla="*/ 20708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314575 w 3538537"/>
                      <a:gd name="connsiteY32" fmla="*/ 95250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1747838 w 3538537"/>
                      <a:gd name="connsiteY35" fmla="*/ 44709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970181 w 3538537"/>
                      <a:gd name="connsiteY36" fmla="*/ 954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38537" h="985511">
                        <a:moveTo>
                          <a:pt x="0" y="701935"/>
                        </a:moveTo>
                        <a:lnTo>
                          <a:pt x="133350" y="720985"/>
                        </a:lnTo>
                        <a:lnTo>
                          <a:pt x="204787" y="792423"/>
                        </a:lnTo>
                        <a:lnTo>
                          <a:pt x="266700" y="892435"/>
                        </a:lnTo>
                        <a:lnTo>
                          <a:pt x="300037" y="916248"/>
                        </a:lnTo>
                        <a:lnTo>
                          <a:pt x="614362" y="820998"/>
                        </a:lnTo>
                        <a:lnTo>
                          <a:pt x="909637" y="768610"/>
                        </a:lnTo>
                        <a:cubicBezTo>
                          <a:pt x="925512" y="819410"/>
                          <a:pt x="889000" y="846397"/>
                          <a:pt x="985838" y="844810"/>
                        </a:cubicBezTo>
                        <a:cubicBezTo>
                          <a:pt x="1009471" y="863255"/>
                          <a:pt x="1014922" y="894360"/>
                          <a:pt x="1027622" y="917379"/>
                        </a:cubicBezTo>
                        <a:cubicBezTo>
                          <a:pt x="1040322" y="940398"/>
                          <a:pt x="1028700" y="981336"/>
                          <a:pt x="1062037" y="982923"/>
                        </a:cubicBezTo>
                        <a:cubicBezTo>
                          <a:pt x="1095374" y="984510"/>
                          <a:pt x="1093502" y="1000721"/>
                          <a:pt x="1227646" y="926902"/>
                        </a:cubicBezTo>
                        <a:cubicBezTo>
                          <a:pt x="1361790" y="853083"/>
                          <a:pt x="1315244" y="976572"/>
                          <a:pt x="1414463" y="944822"/>
                        </a:cubicBezTo>
                        <a:lnTo>
                          <a:pt x="1661034" y="912615"/>
                        </a:lnTo>
                        <a:lnTo>
                          <a:pt x="1803909" y="869752"/>
                        </a:lnTo>
                        <a:lnTo>
                          <a:pt x="1932496" y="845940"/>
                        </a:lnTo>
                        <a:lnTo>
                          <a:pt x="2100262" y="849573"/>
                        </a:lnTo>
                        <a:lnTo>
                          <a:pt x="2228851" y="820998"/>
                        </a:lnTo>
                        <a:lnTo>
                          <a:pt x="2447925" y="792423"/>
                        </a:lnTo>
                        <a:lnTo>
                          <a:pt x="2676525" y="711461"/>
                        </a:lnTo>
                        <a:lnTo>
                          <a:pt x="2943224" y="625735"/>
                        </a:lnTo>
                        <a:lnTo>
                          <a:pt x="3048000" y="611448"/>
                        </a:lnTo>
                        <a:lnTo>
                          <a:pt x="3209925" y="592398"/>
                        </a:lnTo>
                        <a:lnTo>
                          <a:pt x="3395662" y="597160"/>
                        </a:lnTo>
                        <a:lnTo>
                          <a:pt x="3533775" y="511435"/>
                        </a:lnTo>
                        <a:lnTo>
                          <a:pt x="3538537" y="420948"/>
                        </a:lnTo>
                        <a:lnTo>
                          <a:pt x="3471862" y="344748"/>
                        </a:lnTo>
                        <a:lnTo>
                          <a:pt x="3390900" y="178060"/>
                        </a:lnTo>
                        <a:lnTo>
                          <a:pt x="3262312" y="192348"/>
                        </a:lnTo>
                        <a:lnTo>
                          <a:pt x="3176587" y="292360"/>
                        </a:lnTo>
                        <a:cubicBezTo>
                          <a:pt x="3148012" y="351098"/>
                          <a:pt x="3095624" y="300297"/>
                          <a:pt x="3076574" y="339985"/>
                        </a:cubicBezTo>
                        <a:cubicBezTo>
                          <a:pt x="2962275" y="363798"/>
                          <a:pt x="3047999" y="416185"/>
                          <a:pt x="2871787" y="306648"/>
                        </a:cubicBezTo>
                        <a:lnTo>
                          <a:pt x="2839950" y="217292"/>
                        </a:lnTo>
                        <a:lnTo>
                          <a:pt x="2314575" y="49473"/>
                        </a:lnTo>
                        <a:lnTo>
                          <a:pt x="2233613" y="82810"/>
                        </a:lnTo>
                        <a:lnTo>
                          <a:pt x="2133599" y="139961"/>
                        </a:lnTo>
                        <a:lnTo>
                          <a:pt x="2052638" y="187584"/>
                        </a:lnTo>
                        <a:lnTo>
                          <a:pt x="1970181" y="95462"/>
                        </a:lnTo>
                        <a:lnTo>
                          <a:pt x="1876851" y="114939"/>
                        </a:lnTo>
                        <a:lnTo>
                          <a:pt x="1812949" y="122261"/>
                        </a:lnTo>
                        <a:lnTo>
                          <a:pt x="1752103" y="135696"/>
                        </a:lnTo>
                        <a:lnTo>
                          <a:pt x="1609584" y="146144"/>
                        </a:lnTo>
                        <a:lnTo>
                          <a:pt x="1481710" y="180360"/>
                        </a:lnTo>
                        <a:lnTo>
                          <a:pt x="1391222" y="218459"/>
                        </a:lnTo>
                        <a:lnTo>
                          <a:pt x="1491235" y="270848"/>
                        </a:lnTo>
                        <a:lnTo>
                          <a:pt x="1572197" y="308947"/>
                        </a:lnTo>
                        <a:lnTo>
                          <a:pt x="1686497" y="351809"/>
                        </a:lnTo>
                        <a:lnTo>
                          <a:pt x="1753172" y="428009"/>
                        </a:lnTo>
                        <a:lnTo>
                          <a:pt x="1729359" y="518497"/>
                        </a:lnTo>
                        <a:lnTo>
                          <a:pt x="1643635" y="566122"/>
                        </a:lnTo>
                        <a:lnTo>
                          <a:pt x="1453135" y="604222"/>
                        </a:lnTo>
                        <a:lnTo>
                          <a:pt x="1238822" y="656610"/>
                        </a:lnTo>
                        <a:lnTo>
                          <a:pt x="1065732" y="589197"/>
                        </a:lnTo>
                        <a:cubicBezTo>
                          <a:pt x="1043626" y="564738"/>
                          <a:pt x="1098849" y="493769"/>
                          <a:pt x="1005460" y="547073"/>
                        </a:cubicBezTo>
                        <a:cubicBezTo>
                          <a:pt x="962871" y="573390"/>
                          <a:pt x="812579" y="516116"/>
                          <a:pt x="748285" y="551835"/>
                        </a:cubicBezTo>
                        <a:cubicBezTo>
                          <a:pt x="731616" y="530404"/>
                          <a:pt x="754067" y="482545"/>
                          <a:pt x="710185" y="499447"/>
                        </a:cubicBezTo>
                        <a:lnTo>
                          <a:pt x="751692" y="438933"/>
                        </a:lnTo>
                        <a:cubicBezTo>
                          <a:pt x="706876" y="446798"/>
                          <a:pt x="838527" y="401867"/>
                          <a:pt x="858751" y="379214"/>
                        </a:cubicBezTo>
                        <a:cubicBezTo>
                          <a:pt x="878975" y="356561"/>
                          <a:pt x="879958" y="336457"/>
                          <a:pt x="873038" y="303014"/>
                        </a:cubicBezTo>
                        <a:cubicBezTo>
                          <a:pt x="866118" y="269571"/>
                          <a:pt x="821557" y="192358"/>
                          <a:pt x="817231" y="178558"/>
                        </a:cubicBezTo>
                        <a:lnTo>
                          <a:pt x="908997" y="86862"/>
                        </a:lnTo>
                        <a:lnTo>
                          <a:pt x="843602" y="0"/>
                        </a:lnTo>
                        <a:lnTo>
                          <a:pt x="758588" y="27437"/>
                        </a:lnTo>
                        <a:lnTo>
                          <a:pt x="702788" y="31631"/>
                        </a:lnTo>
                        <a:lnTo>
                          <a:pt x="665399" y="29712"/>
                        </a:lnTo>
                        <a:lnTo>
                          <a:pt x="566737" y="54235"/>
                        </a:lnTo>
                        <a:lnTo>
                          <a:pt x="485775" y="78048"/>
                        </a:lnTo>
                        <a:lnTo>
                          <a:pt x="347662" y="82810"/>
                        </a:lnTo>
                        <a:lnTo>
                          <a:pt x="276225" y="92335"/>
                        </a:lnTo>
                        <a:lnTo>
                          <a:pt x="233362" y="211398"/>
                        </a:lnTo>
                        <a:lnTo>
                          <a:pt x="200025" y="297123"/>
                        </a:lnTo>
                        <a:lnTo>
                          <a:pt x="171450" y="382848"/>
                        </a:lnTo>
                        <a:lnTo>
                          <a:pt x="142875" y="454285"/>
                        </a:lnTo>
                        <a:lnTo>
                          <a:pt x="128587" y="544773"/>
                        </a:lnTo>
                        <a:lnTo>
                          <a:pt x="109537" y="606685"/>
                        </a:lnTo>
                        <a:lnTo>
                          <a:pt x="66675" y="649548"/>
                        </a:lnTo>
                        <a:lnTo>
                          <a:pt x="0" y="701935"/>
                        </a:lnTo>
                        <a:close/>
                      </a:path>
                    </a:pathLst>
                  </a:custGeom>
                  <a:solidFill>
                    <a:srgbClr val="FF6600">
                      <a:alpha val="40000"/>
                    </a:srgbClr>
                  </a:solidFill>
                  <a:ln w="12700" cap="flat" cmpd="sng" algn="ctr">
                    <a:solidFill>
                      <a:srgbClr val="FF6600"/>
                    </a:solidFill>
                    <a:prstDash val="sysDash"/>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sp>
                <p:nvSpPr>
                  <p:cNvPr id="282" name="フリーフォーム 281"/>
                  <p:cNvSpPr/>
                  <p:nvPr/>
                </p:nvSpPr>
                <p:spPr>
                  <a:xfrm>
                    <a:off x="5592628" y="4284125"/>
                    <a:ext cx="3536836" cy="985037"/>
                  </a:xfrm>
                  <a:custGeom>
                    <a:avLst/>
                    <a:gdLst>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00112 w 3538537"/>
                      <a:gd name="connsiteY46" fmla="*/ 242888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5399 w 3538537"/>
                      <a:gd name="connsiteY51" fmla="*/ 80252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65399 w 3538537"/>
                      <a:gd name="connsiteY50" fmla="*/ 80252 h 966788"/>
                      <a:gd name="connsiteX51" fmla="*/ 566737 w 3538537"/>
                      <a:gd name="connsiteY51" fmla="*/ 104775 h 966788"/>
                      <a:gd name="connsiteX52" fmla="*/ 485775 w 3538537"/>
                      <a:gd name="connsiteY52" fmla="*/ 128588 h 966788"/>
                      <a:gd name="connsiteX53" fmla="*/ 347662 w 3538537"/>
                      <a:gd name="connsiteY53" fmla="*/ 133350 h 966788"/>
                      <a:gd name="connsiteX54" fmla="*/ 276225 w 3538537"/>
                      <a:gd name="connsiteY54" fmla="*/ 142875 h 966788"/>
                      <a:gd name="connsiteX55" fmla="*/ 233362 w 3538537"/>
                      <a:gd name="connsiteY55" fmla="*/ 261938 h 966788"/>
                      <a:gd name="connsiteX56" fmla="*/ 200025 w 3538537"/>
                      <a:gd name="connsiteY56" fmla="*/ 347663 h 966788"/>
                      <a:gd name="connsiteX57" fmla="*/ 171450 w 3538537"/>
                      <a:gd name="connsiteY57" fmla="*/ 433388 h 966788"/>
                      <a:gd name="connsiteX58" fmla="*/ 142875 w 3538537"/>
                      <a:gd name="connsiteY58" fmla="*/ 504825 h 966788"/>
                      <a:gd name="connsiteX59" fmla="*/ 128587 w 3538537"/>
                      <a:gd name="connsiteY59" fmla="*/ 595313 h 966788"/>
                      <a:gd name="connsiteX60" fmla="*/ 109537 w 3538537"/>
                      <a:gd name="connsiteY60" fmla="*/ 657225 h 966788"/>
                      <a:gd name="connsiteX61" fmla="*/ 66675 w 3538537"/>
                      <a:gd name="connsiteY61" fmla="*/ 700088 h 966788"/>
                      <a:gd name="connsiteX62" fmla="*/ 0 w 3538537"/>
                      <a:gd name="connsiteY62" fmla="*/ 752475 h 966788"/>
                      <a:gd name="connsiteX0" fmla="*/ 0 w 3538537"/>
                      <a:gd name="connsiteY0" fmla="*/ 794840 h 1009153"/>
                      <a:gd name="connsiteX1" fmla="*/ 133350 w 3538537"/>
                      <a:gd name="connsiteY1" fmla="*/ 813890 h 1009153"/>
                      <a:gd name="connsiteX2" fmla="*/ 204787 w 3538537"/>
                      <a:gd name="connsiteY2" fmla="*/ 885328 h 1009153"/>
                      <a:gd name="connsiteX3" fmla="*/ 266700 w 3538537"/>
                      <a:gd name="connsiteY3" fmla="*/ 985340 h 1009153"/>
                      <a:gd name="connsiteX4" fmla="*/ 300037 w 3538537"/>
                      <a:gd name="connsiteY4" fmla="*/ 1009153 h 1009153"/>
                      <a:gd name="connsiteX5" fmla="*/ 614362 w 3538537"/>
                      <a:gd name="connsiteY5" fmla="*/ 913903 h 1009153"/>
                      <a:gd name="connsiteX6" fmla="*/ 1143000 w 3538537"/>
                      <a:gd name="connsiteY6" fmla="*/ 771028 h 1009153"/>
                      <a:gd name="connsiteX7" fmla="*/ 1428750 w 3538537"/>
                      <a:gd name="connsiteY7" fmla="*/ 699590 h 1009153"/>
                      <a:gd name="connsiteX8" fmla="*/ 1566862 w 3538537"/>
                      <a:gd name="connsiteY8" fmla="*/ 675778 h 1009153"/>
                      <a:gd name="connsiteX9" fmla="*/ 1866900 w 3538537"/>
                      <a:gd name="connsiteY9" fmla="*/ 632915 h 1009153"/>
                      <a:gd name="connsiteX10" fmla="*/ 2138362 w 3538537"/>
                      <a:gd name="connsiteY10" fmla="*/ 651965 h 1009153"/>
                      <a:gd name="connsiteX11" fmla="*/ 2324100 w 3538537"/>
                      <a:gd name="connsiteY11" fmla="*/ 661490 h 1009153"/>
                      <a:gd name="connsiteX12" fmla="*/ 2495550 w 3538537"/>
                      <a:gd name="connsiteY12" fmla="*/ 675778 h 1009153"/>
                      <a:gd name="connsiteX13" fmla="*/ 2686050 w 3538537"/>
                      <a:gd name="connsiteY13" fmla="*/ 675778 h 1009153"/>
                      <a:gd name="connsiteX14" fmla="*/ 2967037 w 3538537"/>
                      <a:gd name="connsiteY14" fmla="*/ 685303 h 1009153"/>
                      <a:gd name="connsiteX15" fmla="*/ 3048000 w 3538537"/>
                      <a:gd name="connsiteY15" fmla="*/ 704353 h 1009153"/>
                      <a:gd name="connsiteX16" fmla="*/ 3209925 w 3538537"/>
                      <a:gd name="connsiteY16" fmla="*/ 685303 h 1009153"/>
                      <a:gd name="connsiteX17" fmla="*/ 3395662 w 3538537"/>
                      <a:gd name="connsiteY17" fmla="*/ 690065 h 1009153"/>
                      <a:gd name="connsiteX18" fmla="*/ 3533775 w 3538537"/>
                      <a:gd name="connsiteY18" fmla="*/ 604340 h 1009153"/>
                      <a:gd name="connsiteX19" fmla="*/ 3538537 w 3538537"/>
                      <a:gd name="connsiteY19" fmla="*/ 513853 h 1009153"/>
                      <a:gd name="connsiteX20" fmla="*/ 3471862 w 3538537"/>
                      <a:gd name="connsiteY20" fmla="*/ 437653 h 1009153"/>
                      <a:gd name="connsiteX21" fmla="*/ 3390900 w 3538537"/>
                      <a:gd name="connsiteY21" fmla="*/ 270965 h 1009153"/>
                      <a:gd name="connsiteX22" fmla="*/ 3262312 w 3538537"/>
                      <a:gd name="connsiteY22" fmla="*/ 285253 h 1009153"/>
                      <a:gd name="connsiteX23" fmla="*/ 3009900 w 3538537"/>
                      <a:gd name="connsiteY23" fmla="*/ 247153 h 1009153"/>
                      <a:gd name="connsiteX24" fmla="*/ 2805112 w 3538537"/>
                      <a:gd name="connsiteY24" fmla="*/ 190003 h 1009153"/>
                      <a:gd name="connsiteX25" fmla="*/ 2590800 w 3538537"/>
                      <a:gd name="connsiteY25" fmla="*/ 123328 h 1009153"/>
                      <a:gd name="connsiteX26" fmla="*/ 2228850 w 3538537"/>
                      <a:gd name="connsiteY26" fmla="*/ 47128 h 1009153"/>
                      <a:gd name="connsiteX27" fmla="*/ 1905000 w 3538537"/>
                      <a:gd name="connsiteY27" fmla="*/ 51890 h 1009153"/>
                      <a:gd name="connsiteX28" fmla="*/ 1785937 w 3538537"/>
                      <a:gd name="connsiteY28" fmla="*/ 47128 h 1009153"/>
                      <a:gd name="connsiteX29" fmla="*/ 1771650 w 3538537"/>
                      <a:gd name="connsiteY29" fmla="*/ 42365 h 1009153"/>
                      <a:gd name="connsiteX30" fmla="*/ 1747837 w 3538537"/>
                      <a:gd name="connsiteY30" fmla="*/ 94753 h 1009153"/>
                      <a:gd name="connsiteX31" fmla="*/ 1714500 w 3538537"/>
                      <a:gd name="connsiteY31" fmla="*/ 128090 h 1009153"/>
                      <a:gd name="connsiteX32" fmla="*/ 1628775 w 3538537"/>
                      <a:gd name="connsiteY32" fmla="*/ 142378 h 1009153"/>
                      <a:gd name="connsiteX33" fmla="*/ 1581150 w 3538537"/>
                      <a:gd name="connsiteY33" fmla="*/ 147140 h 1009153"/>
                      <a:gd name="connsiteX34" fmla="*/ 1476375 w 3538537"/>
                      <a:gd name="connsiteY34" fmla="*/ 132853 h 1009153"/>
                      <a:gd name="connsiteX35" fmla="*/ 1433512 w 3538537"/>
                      <a:gd name="connsiteY35" fmla="*/ 128090 h 1009153"/>
                      <a:gd name="connsiteX36" fmla="*/ 1385887 w 3538537"/>
                      <a:gd name="connsiteY36" fmla="*/ 94753 h 1009153"/>
                      <a:gd name="connsiteX37" fmla="*/ 1357312 w 3538537"/>
                      <a:gd name="connsiteY37" fmla="*/ 85228 h 1009153"/>
                      <a:gd name="connsiteX38" fmla="*/ 1252537 w 3538537"/>
                      <a:gd name="connsiteY38" fmla="*/ 61415 h 1009153"/>
                      <a:gd name="connsiteX39" fmla="*/ 1266825 w 3538537"/>
                      <a:gd name="connsiteY39" fmla="*/ 85228 h 1009153"/>
                      <a:gd name="connsiteX40" fmla="*/ 1295400 w 3538537"/>
                      <a:gd name="connsiteY40" fmla="*/ 128090 h 1009153"/>
                      <a:gd name="connsiteX41" fmla="*/ 1295400 w 3538537"/>
                      <a:gd name="connsiteY41" fmla="*/ 156665 h 1009153"/>
                      <a:gd name="connsiteX42" fmla="*/ 1247775 w 3538537"/>
                      <a:gd name="connsiteY42" fmla="*/ 223340 h 1009153"/>
                      <a:gd name="connsiteX43" fmla="*/ 1204912 w 3538537"/>
                      <a:gd name="connsiteY43" fmla="*/ 261440 h 1009153"/>
                      <a:gd name="connsiteX44" fmla="*/ 1057275 w 3538537"/>
                      <a:gd name="connsiteY44" fmla="*/ 275728 h 1009153"/>
                      <a:gd name="connsiteX45" fmla="*/ 1002968 w 3538537"/>
                      <a:gd name="connsiteY45" fmla="*/ 0 h 1009153"/>
                      <a:gd name="connsiteX46" fmla="*/ 913760 w 3538537"/>
                      <a:gd name="connsiteY46" fmla="*/ 46418 h 1009153"/>
                      <a:gd name="connsiteX47" fmla="*/ 843602 w 3538537"/>
                      <a:gd name="connsiteY47" fmla="*/ 92905 h 1009153"/>
                      <a:gd name="connsiteX48" fmla="*/ 758588 w 3538537"/>
                      <a:gd name="connsiteY48" fmla="*/ 120342 h 1009153"/>
                      <a:gd name="connsiteX49" fmla="*/ 702788 w 3538537"/>
                      <a:gd name="connsiteY49" fmla="*/ 124536 h 1009153"/>
                      <a:gd name="connsiteX50" fmla="*/ 665399 w 3538537"/>
                      <a:gd name="connsiteY50" fmla="*/ 122617 h 1009153"/>
                      <a:gd name="connsiteX51" fmla="*/ 566737 w 3538537"/>
                      <a:gd name="connsiteY51" fmla="*/ 147140 h 1009153"/>
                      <a:gd name="connsiteX52" fmla="*/ 485775 w 3538537"/>
                      <a:gd name="connsiteY52" fmla="*/ 170953 h 1009153"/>
                      <a:gd name="connsiteX53" fmla="*/ 347662 w 3538537"/>
                      <a:gd name="connsiteY53" fmla="*/ 175715 h 1009153"/>
                      <a:gd name="connsiteX54" fmla="*/ 276225 w 3538537"/>
                      <a:gd name="connsiteY54" fmla="*/ 185240 h 1009153"/>
                      <a:gd name="connsiteX55" fmla="*/ 233362 w 3538537"/>
                      <a:gd name="connsiteY55" fmla="*/ 304303 h 1009153"/>
                      <a:gd name="connsiteX56" fmla="*/ 200025 w 3538537"/>
                      <a:gd name="connsiteY56" fmla="*/ 390028 h 1009153"/>
                      <a:gd name="connsiteX57" fmla="*/ 171450 w 3538537"/>
                      <a:gd name="connsiteY57" fmla="*/ 475753 h 1009153"/>
                      <a:gd name="connsiteX58" fmla="*/ 142875 w 3538537"/>
                      <a:gd name="connsiteY58" fmla="*/ 547190 h 1009153"/>
                      <a:gd name="connsiteX59" fmla="*/ 128587 w 3538537"/>
                      <a:gd name="connsiteY59" fmla="*/ 637678 h 1009153"/>
                      <a:gd name="connsiteX60" fmla="*/ 109537 w 3538537"/>
                      <a:gd name="connsiteY60" fmla="*/ 699590 h 1009153"/>
                      <a:gd name="connsiteX61" fmla="*/ 66675 w 3538537"/>
                      <a:gd name="connsiteY61" fmla="*/ 742453 h 1009153"/>
                      <a:gd name="connsiteX62" fmla="*/ 0 w 3538537"/>
                      <a:gd name="connsiteY62" fmla="*/ 794840 h 1009153"/>
                      <a:gd name="connsiteX0" fmla="*/ 0 w 3538537"/>
                      <a:gd name="connsiteY0" fmla="*/ 798470 h 1012783"/>
                      <a:gd name="connsiteX1" fmla="*/ 133350 w 3538537"/>
                      <a:gd name="connsiteY1" fmla="*/ 817520 h 1012783"/>
                      <a:gd name="connsiteX2" fmla="*/ 204787 w 3538537"/>
                      <a:gd name="connsiteY2" fmla="*/ 888958 h 1012783"/>
                      <a:gd name="connsiteX3" fmla="*/ 266700 w 3538537"/>
                      <a:gd name="connsiteY3" fmla="*/ 988970 h 1012783"/>
                      <a:gd name="connsiteX4" fmla="*/ 300037 w 3538537"/>
                      <a:gd name="connsiteY4" fmla="*/ 1012783 h 1012783"/>
                      <a:gd name="connsiteX5" fmla="*/ 614362 w 3538537"/>
                      <a:gd name="connsiteY5" fmla="*/ 917533 h 1012783"/>
                      <a:gd name="connsiteX6" fmla="*/ 1143000 w 3538537"/>
                      <a:gd name="connsiteY6" fmla="*/ 774658 h 1012783"/>
                      <a:gd name="connsiteX7" fmla="*/ 1428750 w 3538537"/>
                      <a:gd name="connsiteY7" fmla="*/ 703220 h 1012783"/>
                      <a:gd name="connsiteX8" fmla="*/ 1566862 w 3538537"/>
                      <a:gd name="connsiteY8" fmla="*/ 679408 h 1012783"/>
                      <a:gd name="connsiteX9" fmla="*/ 1866900 w 3538537"/>
                      <a:gd name="connsiteY9" fmla="*/ 636545 h 1012783"/>
                      <a:gd name="connsiteX10" fmla="*/ 2138362 w 3538537"/>
                      <a:gd name="connsiteY10" fmla="*/ 655595 h 1012783"/>
                      <a:gd name="connsiteX11" fmla="*/ 2324100 w 3538537"/>
                      <a:gd name="connsiteY11" fmla="*/ 665120 h 1012783"/>
                      <a:gd name="connsiteX12" fmla="*/ 2495550 w 3538537"/>
                      <a:gd name="connsiteY12" fmla="*/ 679408 h 1012783"/>
                      <a:gd name="connsiteX13" fmla="*/ 2686050 w 3538537"/>
                      <a:gd name="connsiteY13" fmla="*/ 679408 h 1012783"/>
                      <a:gd name="connsiteX14" fmla="*/ 2967037 w 3538537"/>
                      <a:gd name="connsiteY14" fmla="*/ 688933 h 1012783"/>
                      <a:gd name="connsiteX15" fmla="*/ 3048000 w 3538537"/>
                      <a:gd name="connsiteY15" fmla="*/ 707983 h 1012783"/>
                      <a:gd name="connsiteX16" fmla="*/ 3209925 w 3538537"/>
                      <a:gd name="connsiteY16" fmla="*/ 688933 h 1012783"/>
                      <a:gd name="connsiteX17" fmla="*/ 3395662 w 3538537"/>
                      <a:gd name="connsiteY17" fmla="*/ 693695 h 1012783"/>
                      <a:gd name="connsiteX18" fmla="*/ 3533775 w 3538537"/>
                      <a:gd name="connsiteY18" fmla="*/ 607970 h 1012783"/>
                      <a:gd name="connsiteX19" fmla="*/ 3538537 w 3538537"/>
                      <a:gd name="connsiteY19" fmla="*/ 517483 h 1012783"/>
                      <a:gd name="connsiteX20" fmla="*/ 3471862 w 3538537"/>
                      <a:gd name="connsiteY20" fmla="*/ 441283 h 1012783"/>
                      <a:gd name="connsiteX21" fmla="*/ 3390900 w 3538537"/>
                      <a:gd name="connsiteY21" fmla="*/ 274595 h 1012783"/>
                      <a:gd name="connsiteX22" fmla="*/ 3262312 w 3538537"/>
                      <a:gd name="connsiteY22" fmla="*/ 288883 h 1012783"/>
                      <a:gd name="connsiteX23" fmla="*/ 3009900 w 3538537"/>
                      <a:gd name="connsiteY23" fmla="*/ 250783 h 1012783"/>
                      <a:gd name="connsiteX24" fmla="*/ 2805112 w 3538537"/>
                      <a:gd name="connsiteY24" fmla="*/ 193633 h 1012783"/>
                      <a:gd name="connsiteX25" fmla="*/ 2590800 w 3538537"/>
                      <a:gd name="connsiteY25" fmla="*/ 126958 h 1012783"/>
                      <a:gd name="connsiteX26" fmla="*/ 2228850 w 3538537"/>
                      <a:gd name="connsiteY26" fmla="*/ 50758 h 1012783"/>
                      <a:gd name="connsiteX27" fmla="*/ 1905000 w 3538537"/>
                      <a:gd name="connsiteY27" fmla="*/ 55520 h 1012783"/>
                      <a:gd name="connsiteX28" fmla="*/ 1785937 w 3538537"/>
                      <a:gd name="connsiteY28" fmla="*/ 50758 h 1012783"/>
                      <a:gd name="connsiteX29" fmla="*/ 1771650 w 3538537"/>
                      <a:gd name="connsiteY29" fmla="*/ 45995 h 1012783"/>
                      <a:gd name="connsiteX30" fmla="*/ 1747837 w 3538537"/>
                      <a:gd name="connsiteY30" fmla="*/ 98383 h 1012783"/>
                      <a:gd name="connsiteX31" fmla="*/ 1714500 w 3538537"/>
                      <a:gd name="connsiteY31" fmla="*/ 131720 h 1012783"/>
                      <a:gd name="connsiteX32" fmla="*/ 1628775 w 3538537"/>
                      <a:gd name="connsiteY32" fmla="*/ 146008 h 1012783"/>
                      <a:gd name="connsiteX33" fmla="*/ 1581150 w 3538537"/>
                      <a:gd name="connsiteY33" fmla="*/ 150770 h 1012783"/>
                      <a:gd name="connsiteX34" fmla="*/ 1476375 w 3538537"/>
                      <a:gd name="connsiteY34" fmla="*/ 136483 h 1012783"/>
                      <a:gd name="connsiteX35" fmla="*/ 1433512 w 3538537"/>
                      <a:gd name="connsiteY35" fmla="*/ 131720 h 1012783"/>
                      <a:gd name="connsiteX36" fmla="*/ 1385887 w 3538537"/>
                      <a:gd name="connsiteY36" fmla="*/ 98383 h 1012783"/>
                      <a:gd name="connsiteX37" fmla="*/ 1357312 w 3538537"/>
                      <a:gd name="connsiteY37" fmla="*/ 88858 h 1012783"/>
                      <a:gd name="connsiteX38" fmla="*/ 1252537 w 3538537"/>
                      <a:gd name="connsiteY38" fmla="*/ 65045 h 1012783"/>
                      <a:gd name="connsiteX39" fmla="*/ 1266825 w 3538537"/>
                      <a:gd name="connsiteY39" fmla="*/ 88858 h 1012783"/>
                      <a:gd name="connsiteX40" fmla="*/ 1295400 w 3538537"/>
                      <a:gd name="connsiteY40" fmla="*/ 131720 h 1012783"/>
                      <a:gd name="connsiteX41" fmla="*/ 1295400 w 3538537"/>
                      <a:gd name="connsiteY41" fmla="*/ 160295 h 1012783"/>
                      <a:gd name="connsiteX42" fmla="*/ 1247775 w 3538537"/>
                      <a:gd name="connsiteY42" fmla="*/ 226970 h 1012783"/>
                      <a:gd name="connsiteX43" fmla="*/ 1204912 w 3538537"/>
                      <a:gd name="connsiteY43" fmla="*/ 265070 h 1012783"/>
                      <a:gd name="connsiteX44" fmla="*/ 1057275 w 3538537"/>
                      <a:gd name="connsiteY44" fmla="*/ 279358 h 1012783"/>
                      <a:gd name="connsiteX45" fmla="*/ 1002968 w 3538537"/>
                      <a:gd name="connsiteY45" fmla="*/ 3630 h 1012783"/>
                      <a:gd name="connsiteX46" fmla="*/ 913760 w 3538537"/>
                      <a:gd name="connsiteY46" fmla="*/ 50048 h 1012783"/>
                      <a:gd name="connsiteX47" fmla="*/ 843602 w 3538537"/>
                      <a:gd name="connsiteY47" fmla="*/ 96535 h 1012783"/>
                      <a:gd name="connsiteX48" fmla="*/ 758588 w 3538537"/>
                      <a:gd name="connsiteY48" fmla="*/ 123972 h 1012783"/>
                      <a:gd name="connsiteX49" fmla="*/ 702788 w 3538537"/>
                      <a:gd name="connsiteY49" fmla="*/ 128166 h 1012783"/>
                      <a:gd name="connsiteX50" fmla="*/ 665399 w 3538537"/>
                      <a:gd name="connsiteY50" fmla="*/ 126247 h 1012783"/>
                      <a:gd name="connsiteX51" fmla="*/ 566737 w 3538537"/>
                      <a:gd name="connsiteY51" fmla="*/ 150770 h 1012783"/>
                      <a:gd name="connsiteX52" fmla="*/ 485775 w 3538537"/>
                      <a:gd name="connsiteY52" fmla="*/ 174583 h 1012783"/>
                      <a:gd name="connsiteX53" fmla="*/ 347662 w 3538537"/>
                      <a:gd name="connsiteY53" fmla="*/ 179345 h 1012783"/>
                      <a:gd name="connsiteX54" fmla="*/ 276225 w 3538537"/>
                      <a:gd name="connsiteY54" fmla="*/ 188870 h 1012783"/>
                      <a:gd name="connsiteX55" fmla="*/ 233362 w 3538537"/>
                      <a:gd name="connsiteY55" fmla="*/ 307933 h 1012783"/>
                      <a:gd name="connsiteX56" fmla="*/ 200025 w 3538537"/>
                      <a:gd name="connsiteY56" fmla="*/ 393658 h 1012783"/>
                      <a:gd name="connsiteX57" fmla="*/ 171450 w 3538537"/>
                      <a:gd name="connsiteY57" fmla="*/ 479383 h 1012783"/>
                      <a:gd name="connsiteX58" fmla="*/ 142875 w 3538537"/>
                      <a:gd name="connsiteY58" fmla="*/ 550820 h 1012783"/>
                      <a:gd name="connsiteX59" fmla="*/ 128587 w 3538537"/>
                      <a:gd name="connsiteY59" fmla="*/ 641308 h 1012783"/>
                      <a:gd name="connsiteX60" fmla="*/ 109537 w 3538537"/>
                      <a:gd name="connsiteY60" fmla="*/ 703220 h 1012783"/>
                      <a:gd name="connsiteX61" fmla="*/ 66675 w 3538537"/>
                      <a:gd name="connsiteY61" fmla="*/ 746083 h 1012783"/>
                      <a:gd name="connsiteX62" fmla="*/ 0 w 3538537"/>
                      <a:gd name="connsiteY62" fmla="*/ 798470 h 1012783"/>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66582 h 1080895"/>
                      <a:gd name="connsiteX1" fmla="*/ 133350 w 3538537"/>
                      <a:gd name="connsiteY1" fmla="*/ 885632 h 1080895"/>
                      <a:gd name="connsiteX2" fmla="*/ 204787 w 3538537"/>
                      <a:gd name="connsiteY2" fmla="*/ 957070 h 1080895"/>
                      <a:gd name="connsiteX3" fmla="*/ 266700 w 3538537"/>
                      <a:gd name="connsiteY3" fmla="*/ 1057082 h 1080895"/>
                      <a:gd name="connsiteX4" fmla="*/ 300037 w 3538537"/>
                      <a:gd name="connsiteY4" fmla="*/ 1080895 h 1080895"/>
                      <a:gd name="connsiteX5" fmla="*/ 614362 w 3538537"/>
                      <a:gd name="connsiteY5" fmla="*/ 985645 h 1080895"/>
                      <a:gd name="connsiteX6" fmla="*/ 1143000 w 3538537"/>
                      <a:gd name="connsiteY6" fmla="*/ 842770 h 1080895"/>
                      <a:gd name="connsiteX7" fmla="*/ 1428750 w 3538537"/>
                      <a:gd name="connsiteY7" fmla="*/ 771332 h 1080895"/>
                      <a:gd name="connsiteX8" fmla="*/ 1566862 w 3538537"/>
                      <a:gd name="connsiteY8" fmla="*/ 747520 h 1080895"/>
                      <a:gd name="connsiteX9" fmla="*/ 1866900 w 3538537"/>
                      <a:gd name="connsiteY9" fmla="*/ 704657 h 1080895"/>
                      <a:gd name="connsiteX10" fmla="*/ 2138362 w 3538537"/>
                      <a:gd name="connsiteY10" fmla="*/ 723707 h 1080895"/>
                      <a:gd name="connsiteX11" fmla="*/ 2324100 w 3538537"/>
                      <a:gd name="connsiteY11" fmla="*/ 733232 h 1080895"/>
                      <a:gd name="connsiteX12" fmla="*/ 2495550 w 3538537"/>
                      <a:gd name="connsiteY12" fmla="*/ 747520 h 1080895"/>
                      <a:gd name="connsiteX13" fmla="*/ 2686050 w 3538537"/>
                      <a:gd name="connsiteY13" fmla="*/ 747520 h 1080895"/>
                      <a:gd name="connsiteX14" fmla="*/ 2967037 w 3538537"/>
                      <a:gd name="connsiteY14" fmla="*/ 757045 h 1080895"/>
                      <a:gd name="connsiteX15" fmla="*/ 3048000 w 3538537"/>
                      <a:gd name="connsiteY15" fmla="*/ 776095 h 1080895"/>
                      <a:gd name="connsiteX16" fmla="*/ 3209925 w 3538537"/>
                      <a:gd name="connsiteY16" fmla="*/ 757045 h 1080895"/>
                      <a:gd name="connsiteX17" fmla="*/ 3395662 w 3538537"/>
                      <a:gd name="connsiteY17" fmla="*/ 761807 h 1080895"/>
                      <a:gd name="connsiteX18" fmla="*/ 3533775 w 3538537"/>
                      <a:gd name="connsiteY18" fmla="*/ 676082 h 1080895"/>
                      <a:gd name="connsiteX19" fmla="*/ 3538537 w 3538537"/>
                      <a:gd name="connsiteY19" fmla="*/ 585595 h 1080895"/>
                      <a:gd name="connsiteX20" fmla="*/ 3471862 w 3538537"/>
                      <a:gd name="connsiteY20" fmla="*/ 509395 h 1080895"/>
                      <a:gd name="connsiteX21" fmla="*/ 3390900 w 3538537"/>
                      <a:gd name="connsiteY21" fmla="*/ 342707 h 1080895"/>
                      <a:gd name="connsiteX22" fmla="*/ 3262312 w 3538537"/>
                      <a:gd name="connsiteY22" fmla="*/ 356995 h 1080895"/>
                      <a:gd name="connsiteX23" fmla="*/ 3009900 w 3538537"/>
                      <a:gd name="connsiteY23" fmla="*/ 318895 h 1080895"/>
                      <a:gd name="connsiteX24" fmla="*/ 2805112 w 3538537"/>
                      <a:gd name="connsiteY24" fmla="*/ 261745 h 1080895"/>
                      <a:gd name="connsiteX25" fmla="*/ 2590800 w 3538537"/>
                      <a:gd name="connsiteY25" fmla="*/ 195070 h 1080895"/>
                      <a:gd name="connsiteX26" fmla="*/ 2228850 w 3538537"/>
                      <a:gd name="connsiteY26" fmla="*/ 118870 h 1080895"/>
                      <a:gd name="connsiteX27" fmla="*/ 1905000 w 3538537"/>
                      <a:gd name="connsiteY27" fmla="*/ 123632 h 1080895"/>
                      <a:gd name="connsiteX28" fmla="*/ 1785937 w 3538537"/>
                      <a:gd name="connsiteY28" fmla="*/ 118870 h 1080895"/>
                      <a:gd name="connsiteX29" fmla="*/ 1771650 w 3538537"/>
                      <a:gd name="connsiteY29" fmla="*/ 114107 h 1080895"/>
                      <a:gd name="connsiteX30" fmla="*/ 1747837 w 3538537"/>
                      <a:gd name="connsiteY30" fmla="*/ 166495 h 1080895"/>
                      <a:gd name="connsiteX31" fmla="*/ 1714500 w 3538537"/>
                      <a:gd name="connsiteY31" fmla="*/ 199832 h 1080895"/>
                      <a:gd name="connsiteX32" fmla="*/ 1628775 w 3538537"/>
                      <a:gd name="connsiteY32" fmla="*/ 214120 h 1080895"/>
                      <a:gd name="connsiteX33" fmla="*/ 1581150 w 3538537"/>
                      <a:gd name="connsiteY33" fmla="*/ 218882 h 1080895"/>
                      <a:gd name="connsiteX34" fmla="*/ 1476375 w 3538537"/>
                      <a:gd name="connsiteY34" fmla="*/ 204595 h 1080895"/>
                      <a:gd name="connsiteX35" fmla="*/ 1433512 w 3538537"/>
                      <a:gd name="connsiteY35" fmla="*/ 199832 h 1080895"/>
                      <a:gd name="connsiteX36" fmla="*/ 1385887 w 3538537"/>
                      <a:gd name="connsiteY36" fmla="*/ 166495 h 1080895"/>
                      <a:gd name="connsiteX37" fmla="*/ 1357312 w 3538537"/>
                      <a:gd name="connsiteY37" fmla="*/ 156970 h 1080895"/>
                      <a:gd name="connsiteX38" fmla="*/ 1252537 w 3538537"/>
                      <a:gd name="connsiteY38" fmla="*/ 133157 h 1080895"/>
                      <a:gd name="connsiteX39" fmla="*/ 1266825 w 3538537"/>
                      <a:gd name="connsiteY39" fmla="*/ 156970 h 1080895"/>
                      <a:gd name="connsiteX40" fmla="*/ 1295400 w 3538537"/>
                      <a:gd name="connsiteY40" fmla="*/ 199832 h 1080895"/>
                      <a:gd name="connsiteX41" fmla="*/ 1295400 w 3538537"/>
                      <a:gd name="connsiteY41" fmla="*/ 228407 h 1080895"/>
                      <a:gd name="connsiteX42" fmla="*/ 1247775 w 3538537"/>
                      <a:gd name="connsiteY42" fmla="*/ 295082 h 1080895"/>
                      <a:gd name="connsiteX43" fmla="*/ 1204912 w 3538537"/>
                      <a:gd name="connsiteY43" fmla="*/ 333182 h 1080895"/>
                      <a:gd name="connsiteX44" fmla="*/ 1091394 w 3538537"/>
                      <a:gd name="connsiteY44" fmla="*/ 40396 h 1080895"/>
                      <a:gd name="connsiteX45" fmla="*/ 1002968 w 3538537"/>
                      <a:gd name="connsiteY45" fmla="*/ 71742 h 1080895"/>
                      <a:gd name="connsiteX46" fmla="*/ 913760 w 3538537"/>
                      <a:gd name="connsiteY46" fmla="*/ 118160 h 1080895"/>
                      <a:gd name="connsiteX47" fmla="*/ 843602 w 3538537"/>
                      <a:gd name="connsiteY47" fmla="*/ 164647 h 1080895"/>
                      <a:gd name="connsiteX48" fmla="*/ 758588 w 3538537"/>
                      <a:gd name="connsiteY48" fmla="*/ 192084 h 1080895"/>
                      <a:gd name="connsiteX49" fmla="*/ 702788 w 3538537"/>
                      <a:gd name="connsiteY49" fmla="*/ 196278 h 1080895"/>
                      <a:gd name="connsiteX50" fmla="*/ 665399 w 3538537"/>
                      <a:gd name="connsiteY50" fmla="*/ 194359 h 1080895"/>
                      <a:gd name="connsiteX51" fmla="*/ 566737 w 3538537"/>
                      <a:gd name="connsiteY51" fmla="*/ 218882 h 1080895"/>
                      <a:gd name="connsiteX52" fmla="*/ 485775 w 3538537"/>
                      <a:gd name="connsiteY52" fmla="*/ 242695 h 1080895"/>
                      <a:gd name="connsiteX53" fmla="*/ 347662 w 3538537"/>
                      <a:gd name="connsiteY53" fmla="*/ 247457 h 1080895"/>
                      <a:gd name="connsiteX54" fmla="*/ 276225 w 3538537"/>
                      <a:gd name="connsiteY54" fmla="*/ 256982 h 1080895"/>
                      <a:gd name="connsiteX55" fmla="*/ 233362 w 3538537"/>
                      <a:gd name="connsiteY55" fmla="*/ 376045 h 1080895"/>
                      <a:gd name="connsiteX56" fmla="*/ 200025 w 3538537"/>
                      <a:gd name="connsiteY56" fmla="*/ 461770 h 1080895"/>
                      <a:gd name="connsiteX57" fmla="*/ 171450 w 3538537"/>
                      <a:gd name="connsiteY57" fmla="*/ 547495 h 1080895"/>
                      <a:gd name="connsiteX58" fmla="*/ 142875 w 3538537"/>
                      <a:gd name="connsiteY58" fmla="*/ 618932 h 1080895"/>
                      <a:gd name="connsiteX59" fmla="*/ 128587 w 3538537"/>
                      <a:gd name="connsiteY59" fmla="*/ 709420 h 1080895"/>
                      <a:gd name="connsiteX60" fmla="*/ 109537 w 3538537"/>
                      <a:gd name="connsiteY60" fmla="*/ 771332 h 1080895"/>
                      <a:gd name="connsiteX61" fmla="*/ 66675 w 3538537"/>
                      <a:gd name="connsiteY61" fmla="*/ 814195 h 1080895"/>
                      <a:gd name="connsiteX62" fmla="*/ 0 w 3538537"/>
                      <a:gd name="connsiteY62" fmla="*/ 866582 h 1080895"/>
                      <a:gd name="connsiteX0" fmla="*/ 0 w 3538537"/>
                      <a:gd name="connsiteY0" fmla="*/ 836344 h 1050657"/>
                      <a:gd name="connsiteX1" fmla="*/ 133350 w 3538537"/>
                      <a:gd name="connsiteY1" fmla="*/ 855394 h 1050657"/>
                      <a:gd name="connsiteX2" fmla="*/ 204787 w 3538537"/>
                      <a:gd name="connsiteY2" fmla="*/ 926832 h 1050657"/>
                      <a:gd name="connsiteX3" fmla="*/ 266700 w 3538537"/>
                      <a:gd name="connsiteY3" fmla="*/ 1026844 h 1050657"/>
                      <a:gd name="connsiteX4" fmla="*/ 300037 w 3538537"/>
                      <a:gd name="connsiteY4" fmla="*/ 1050657 h 1050657"/>
                      <a:gd name="connsiteX5" fmla="*/ 614362 w 3538537"/>
                      <a:gd name="connsiteY5" fmla="*/ 955407 h 1050657"/>
                      <a:gd name="connsiteX6" fmla="*/ 1143000 w 3538537"/>
                      <a:gd name="connsiteY6" fmla="*/ 812532 h 1050657"/>
                      <a:gd name="connsiteX7" fmla="*/ 1428750 w 3538537"/>
                      <a:gd name="connsiteY7" fmla="*/ 741094 h 1050657"/>
                      <a:gd name="connsiteX8" fmla="*/ 1566862 w 3538537"/>
                      <a:gd name="connsiteY8" fmla="*/ 717282 h 1050657"/>
                      <a:gd name="connsiteX9" fmla="*/ 1866900 w 3538537"/>
                      <a:gd name="connsiteY9" fmla="*/ 674419 h 1050657"/>
                      <a:gd name="connsiteX10" fmla="*/ 2138362 w 3538537"/>
                      <a:gd name="connsiteY10" fmla="*/ 693469 h 1050657"/>
                      <a:gd name="connsiteX11" fmla="*/ 2324100 w 3538537"/>
                      <a:gd name="connsiteY11" fmla="*/ 702994 h 1050657"/>
                      <a:gd name="connsiteX12" fmla="*/ 2495550 w 3538537"/>
                      <a:gd name="connsiteY12" fmla="*/ 717282 h 1050657"/>
                      <a:gd name="connsiteX13" fmla="*/ 2686050 w 3538537"/>
                      <a:gd name="connsiteY13" fmla="*/ 717282 h 1050657"/>
                      <a:gd name="connsiteX14" fmla="*/ 2967037 w 3538537"/>
                      <a:gd name="connsiteY14" fmla="*/ 726807 h 1050657"/>
                      <a:gd name="connsiteX15" fmla="*/ 3048000 w 3538537"/>
                      <a:gd name="connsiteY15" fmla="*/ 745857 h 1050657"/>
                      <a:gd name="connsiteX16" fmla="*/ 3209925 w 3538537"/>
                      <a:gd name="connsiteY16" fmla="*/ 726807 h 1050657"/>
                      <a:gd name="connsiteX17" fmla="*/ 3395662 w 3538537"/>
                      <a:gd name="connsiteY17" fmla="*/ 731569 h 1050657"/>
                      <a:gd name="connsiteX18" fmla="*/ 3533775 w 3538537"/>
                      <a:gd name="connsiteY18" fmla="*/ 645844 h 1050657"/>
                      <a:gd name="connsiteX19" fmla="*/ 3538537 w 3538537"/>
                      <a:gd name="connsiteY19" fmla="*/ 555357 h 1050657"/>
                      <a:gd name="connsiteX20" fmla="*/ 3471862 w 3538537"/>
                      <a:gd name="connsiteY20" fmla="*/ 479157 h 1050657"/>
                      <a:gd name="connsiteX21" fmla="*/ 3390900 w 3538537"/>
                      <a:gd name="connsiteY21" fmla="*/ 312469 h 1050657"/>
                      <a:gd name="connsiteX22" fmla="*/ 3262312 w 3538537"/>
                      <a:gd name="connsiteY22" fmla="*/ 326757 h 1050657"/>
                      <a:gd name="connsiteX23" fmla="*/ 3009900 w 3538537"/>
                      <a:gd name="connsiteY23" fmla="*/ 288657 h 1050657"/>
                      <a:gd name="connsiteX24" fmla="*/ 2805112 w 3538537"/>
                      <a:gd name="connsiteY24" fmla="*/ 231507 h 1050657"/>
                      <a:gd name="connsiteX25" fmla="*/ 2590800 w 3538537"/>
                      <a:gd name="connsiteY25" fmla="*/ 164832 h 1050657"/>
                      <a:gd name="connsiteX26" fmla="*/ 2228850 w 3538537"/>
                      <a:gd name="connsiteY26" fmla="*/ 88632 h 1050657"/>
                      <a:gd name="connsiteX27" fmla="*/ 1905000 w 3538537"/>
                      <a:gd name="connsiteY27" fmla="*/ 93394 h 1050657"/>
                      <a:gd name="connsiteX28" fmla="*/ 1785937 w 3538537"/>
                      <a:gd name="connsiteY28" fmla="*/ 88632 h 1050657"/>
                      <a:gd name="connsiteX29" fmla="*/ 1771650 w 3538537"/>
                      <a:gd name="connsiteY29" fmla="*/ 83869 h 1050657"/>
                      <a:gd name="connsiteX30" fmla="*/ 1747837 w 3538537"/>
                      <a:gd name="connsiteY30" fmla="*/ 136257 h 1050657"/>
                      <a:gd name="connsiteX31" fmla="*/ 1714500 w 3538537"/>
                      <a:gd name="connsiteY31" fmla="*/ 169594 h 1050657"/>
                      <a:gd name="connsiteX32" fmla="*/ 1628775 w 3538537"/>
                      <a:gd name="connsiteY32" fmla="*/ 183882 h 1050657"/>
                      <a:gd name="connsiteX33" fmla="*/ 1581150 w 3538537"/>
                      <a:gd name="connsiteY33" fmla="*/ 188644 h 1050657"/>
                      <a:gd name="connsiteX34" fmla="*/ 1476375 w 3538537"/>
                      <a:gd name="connsiteY34" fmla="*/ 174357 h 1050657"/>
                      <a:gd name="connsiteX35" fmla="*/ 1433512 w 3538537"/>
                      <a:gd name="connsiteY35" fmla="*/ 169594 h 1050657"/>
                      <a:gd name="connsiteX36" fmla="*/ 1385887 w 3538537"/>
                      <a:gd name="connsiteY36" fmla="*/ 136257 h 1050657"/>
                      <a:gd name="connsiteX37" fmla="*/ 1357312 w 3538537"/>
                      <a:gd name="connsiteY37" fmla="*/ 126732 h 1050657"/>
                      <a:gd name="connsiteX38" fmla="*/ 1252537 w 3538537"/>
                      <a:gd name="connsiteY38" fmla="*/ 102919 h 1050657"/>
                      <a:gd name="connsiteX39" fmla="*/ 1266825 w 3538537"/>
                      <a:gd name="connsiteY39" fmla="*/ 126732 h 1050657"/>
                      <a:gd name="connsiteX40" fmla="*/ 1295400 w 3538537"/>
                      <a:gd name="connsiteY40" fmla="*/ 169594 h 1050657"/>
                      <a:gd name="connsiteX41" fmla="*/ 1295400 w 3538537"/>
                      <a:gd name="connsiteY41" fmla="*/ 198169 h 1050657"/>
                      <a:gd name="connsiteX42" fmla="*/ 1247775 w 3538537"/>
                      <a:gd name="connsiteY42" fmla="*/ 264844 h 1050657"/>
                      <a:gd name="connsiteX43" fmla="*/ 1204912 w 3538537"/>
                      <a:gd name="connsiteY43" fmla="*/ 302944 h 1050657"/>
                      <a:gd name="connsiteX44" fmla="*/ 1091394 w 3538537"/>
                      <a:gd name="connsiteY44" fmla="*/ 10158 h 1050657"/>
                      <a:gd name="connsiteX45" fmla="*/ 1002968 w 3538537"/>
                      <a:gd name="connsiteY45" fmla="*/ 41504 h 1050657"/>
                      <a:gd name="connsiteX46" fmla="*/ 913760 w 3538537"/>
                      <a:gd name="connsiteY46" fmla="*/ 87922 h 1050657"/>
                      <a:gd name="connsiteX47" fmla="*/ 843602 w 3538537"/>
                      <a:gd name="connsiteY47" fmla="*/ 134409 h 1050657"/>
                      <a:gd name="connsiteX48" fmla="*/ 758588 w 3538537"/>
                      <a:gd name="connsiteY48" fmla="*/ 161846 h 1050657"/>
                      <a:gd name="connsiteX49" fmla="*/ 702788 w 3538537"/>
                      <a:gd name="connsiteY49" fmla="*/ 166040 h 1050657"/>
                      <a:gd name="connsiteX50" fmla="*/ 665399 w 3538537"/>
                      <a:gd name="connsiteY50" fmla="*/ 164121 h 1050657"/>
                      <a:gd name="connsiteX51" fmla="*/ 566737 w 3538537"/>
                      <a:gd name="connsiteY51" fmla="*/ 188644 h 1050657"/>
                      <a:gd name="connsiteX52" fmla="*/ 485775 w 3538537"/>
                      <a:gd name="connsiteY52" fmla="*/ 212457 h 1050657"/>
                      <a:gd name="connsiteX53" fmla="*/ 347662 w 3538537"/>
                      <a:gd name="connsiteY53" fmla="*/ 217219 h 1050657"/>
                      <a:gd name="connsiteX54" fmla="*/ 276225 w 3538537"/>
                      <a:gd name="connsiteY54" fmla="*/ 226744 h 1050657"/>
                      <a:gd name="connsiteX55" fmla="*/ 233362 w 3538537"/>
                      <a:gd name="connsiteY55" fmla="*/ 345807 h 1050657"/>
                      <a:gd name="connsiteX56" fmla="*/ 200025 w 3538537"/>
                      <a:gd name="connsiteY56" fmla="*/ 431532 h 1050657"/>
                      <a:gd name="connsiteX57" fmla="*/ 171450 w 3538537"/>
                      <a:gd name="connsiteY57" fmla="*/ 517257 h 1050657"/>
                      <a:gd name="connsiteX58" fmla="*/ 142875 w 3538537"/>
                      <a:gd name="connsiteY58" fmla="*/ 588694 h 1050657"/>
                      <a:gd name="connsiteX59" fmla="*/ 128587 w 3538537"/>
                      <a:gd name="connsiteY59" fmla="*/ 679182 h 1050657"/>
                      <a:gd name="connsiteX60" fmla="*/ 109537 w 3538537"/>
                      <a:gd name="connsiteY60" fmla="*/ 741094 h 1050657"/>
                      <a:gd name="connsiteX61" fmla="*/ 66675 w 3538537"/>
                      <a:gd name="connsiteY61" fmla="*/ 783957 h 1050657"/>
                      <a:gd name="connsiteX62" fmla="*/ 0 w 3538537"/>
                      <a:gd name="connsiteY62" fmla="*/ 836344 h 1050657"/>
                      <a:gd name="connsiteX0" fmla="*/ 0 w 3538537"/>
                      <a:gd name="connsiteY0" fmla="*/ 882056 h 1096369"/>
                      <a:gd name="connsiteX1" fmla="*/ 133350 w 3538537"/>
                      <a:gd name="connsiteY1" fmla="*/ 901106 h 1096369"/>
                      <a:gd name="connsiteX2" fmla="*/ 204787 w 3538537"/>
                      <a:gd name="connsiteY2" fmla="*/ 972544 h 1096369"/>
                      <a:gd name="connsiteX3" fmla="*/ 266700 w 3538537"/>
                      <a:gd name="connsiteY3" fmla="*/ 1072556 h 1096369"/>
                      <a:gd name="connsiteX4" fmla="*/ 300037 w 3538537"/>
                      <a:gd name="connsiteY4" fmla="*/ 1096369 h 1096369"/>
                      <a:gd name="connsiteX5" fmla="*/ 614362 w 3538537"/>
                      <a:gd name="connsiteY5" fmla="*/ 1001119 h 1096369"/>
                      <a:gd name="connsiteX6" fmla="*/ 1143000 w 3538537"/>
                      <a:gd name="connsiteY6" fmla="*/ 858244 h 1096369"/>
                      <a:gd name="connsiteX7" fmla="*/ 1428750 w 3538537"/>
                      <a:gd name="connsiteY7" fmla="*/ 786806 h 1096369"/>
                      <a:gd name="connsiteX8" fmla="*/ 1566862 w 3538537"/>
                      <a:gd name="connsiteY8" fmla="*/ 762994 h 1096369"/>
                      <a:gd name="connsiteX9" fmla="*/ 1866900 w 3538537"/>
                      <a:gd name="connsiteY9" fmla="*/ 720131 h 1096369"/>
                      <a:gd name="connsiteX10" fmla="*/ 2138362 w 3538537"/>
                      <a:gd name="connsiteY10" fmla="*/ 739181 h 1096369"/>
                      <a:gd name="connsiteX11" fmla="*/ 2324100 w 3538537"/>
                      <a:gd name="connsiteY11" fmla="*/ 748706 h 1096369"/>
                      <a:gd name="connsiteX12" fmla="*/ 2495550 w 3538537"/>
                      <a:gd name="connsiteY12" fmla="*/ 762994 h 1096369"/>
                      <a:gd name="connsiteX13" fmla="*/ 2686050 w 3538537"/>
                      <a:gd name="connsiteY13" fmla="*/ 762994 h 1096369"/>
                      <a:gd name="connsiteX14" fmla="*/ 2967037 w 3538537"/>
                      <a:gd name="connsiteY14" fmla="*/ 772519 h 1096369"/>
                      <a:gd name="connsiteX15" fmla="*/ 3048000 w 3538537"/>
                      <a:gd name="connsiteY15" fmla="*/ 791569 h 1096369"/>
                      <a:gd name="connsiteX16" fmla="*/ 3209925 w 3538537"/>
                      <a:gd name="connsiteY16" fmla="*/ 772519 h 1096369"/>
                      <a:gd name="connsiteX17" fmla="*/ 3395662 w 3538537"/>
                      <a:gd name="connsiteY17" fmla="*/ 777281 h 1096369"/>
                      <a:gd name="connsiteX18" fmla="*/ 3533775 w 3538537"/>
                      <a:gd name="connsiteY18" fmla="*/ 691556 h 1096369"/>
                      <a:gd name="connsiteX19" fmla="*/ 3538537 w 3538537"/>
                      <a:gd name="connsiteY19" fmla="*/ 601069 h 1096369"/>
                      <a:gd name="connsiteX20" fmla="*/ 3471862 w 3538537"/>
                      <a:gd name="connsiteY20" fmla="*/ 524869 h 1096369"/>
                      <a:gd name="connsiteX21" fmla="*/ 3390900 w 3538537"/>
                      <a:gd name="connsiteY21" fmla="*/ 358181 h 1096369"/>
                      <a:gd name="connsiteX22" fmla="*/ 3262312 w 3538537"/>
                      <a:gd name="connsiteY22" fmla="*/ 372469 h 1096369"/>
                      <a:gd name="connsiteX23" fmla="*/ 3009900 w 3538537"/>
                      <a:gd name="connsiteY23" fmla="*/ 334369 h 1096369"/>
                      <a:gd name="connsiteX24" fmla="*/ 2805112 w 3538537"/>
                      <a:gd name="connsiteY24" fmla="*/ 277219 h 1096369"/>
                      <a:gd name="connsiteX25" fmla="*/ 2590800 w 3538537"/>
                      <a:gd name="connsiteY25" fmla="*/ 210544 h 1096369"/>
                      <a:gd name="connsiteX26" fmla="*/ 2228850 w 3538537"/>
                      <a:gd name="connsiteY26" fmla="*/ 134344 h 1096369"/>
                      <a:gd name="connsiteX27" fmla="*/ 1905000 w 3538537"/>
                      <a:gd name="connsiteY27" fmla="*/ 139106 h 1096369"/>
                      <a:gd name="connsiteX28" fmla="*/ 1785937 w 3538537"/>
                      <a:gd name="connsiteY28" fmla="*/ 134344 h 1096369"/>
                      <a:gd name="connsiteX29" fmla="*/ 1771650 w 3538537"/>
                      <a:gd name="connsiteY29" fmla="*/ 129581 h 1096369"/>
                      <a:gd name="connsiteX30" fmla="*/ 1747837 w 3538537"/>
                      <a:gd name="connsiteY30" fmla="*/ 181969 h 1096369"/>
                      <a:gd name="connsiteX31" fmla="*/ 1714500 w 3538537"/>
                      <a:gd name="connsiteY31" fmla="*/ 215306 h 1096369"/>
                      <a:gd name="connsiteX32" fmla="*/ 1628775 w 3538537"/>
                      <a:gd name="connsiteY32" fmla="*/ 229594 h 1096369"/>
                      <a:gd name="connsiteX33" fmla="*/ 1581150 w 3538537"/>
                      <a:gd name="connsiteY33" fmla="*/ 234356 h 1096369"/>
                      <a:gd name="connsiteX34" fmla="*/ 1476375 w 3538537"/>
                      <a:gd name="connsiteY34" fmla="*/ 220069 h 1096369"/>
                      <a:gd name="connsiteX35" fmla="*/ 1433512 w 3538537"/>
                      <a:gd name="connsiteY35" fmla="*/ 215306 h 1096369"/>
                      <a:gd name="connsiteX36" fmla="*/ 1385887 w 3538537"/>
                      <a:gd name="connsiteY36" fmla="*/ 181969 h 1096369"/>
                      <a:gd name="connsiteX37" fmla="*/ 1357312 w 3538537"/>
                      <a:gd name="connsiteY37" fmla="*/ 172444 h 1096369"/>
                      <a:gd name="connsiteX38" fmla="*/ 1252537 w 3538537"/>
                      <a:gd name="connsiteY38" fmla="*/ 148631 h 1096369"/>
                      <a:gd name="connsiteX39" fmla="*/ 1266825 w 3538537"/>
                      <a:gd name="connsiteY39" fmla="*/ 172444 h 1096369"/>
                      <a:gd name="connsiteX40" fmla="*/ 1295400 w 3538537"/>
                      <a:gd name="connsiteY40" fmla="*/ 215306 h 1096369"/>
                      <a:gd name="connsiteX41" fmla="*/ 1295400 w 3538537"/>
                      <a:gd name="connsiteY41" fmla="*/ 243881 h 1096369"/>
                      <a:gd name="connsiteX42" fmla="*/ 1247775 w 3538537"/>
                      <a:gd name="connsiteY42" fmla="*/ 310556 h 1096369"/>
                      <a:gd name="connsiteX43" fmla="*/ 1204912 w 3538537"/>
                      <a:gd name="connsiteY43" fmla="*/ 348656 h 1096369"/>
                      <a:gd name="connsiteX44" fmla="*/ 1023155 w 3538537"/>
                      <a:gd name="connsiteY44" fmla="*/ 4691 h 1096369"/>
                      <a:gd name="connsiteX45" fmla="*/ 1002968 w 3538537"/>
                      <a:gd name="connsiteY45" fmla="*/ 87216 h 1096369"/>
                      <a:gd name="connsiteX46" fmla="*/ 913760 w 3538537"/>
                      <a:gd name="connsiteY46" fmla="*/ 133634 h 1096369"/>
                      <a:gd name="connsiteX47" fmla="*/ 843602 w 3538537"/>
                      <a:gd name="connsiteY47" fmla="*/ 180121 h 1096369"/>
                      <a:gd name="connsiteX48" fmla="*/ 758588 w 3538537"/>
                      <a:gd name="connsiteY48" fmla="*/ 207558 h 1096369"/>
                      <a:gd name="connsiteX49" fmla="*/ 702788 w 3538537"/>
                      <a:gd name="connsiteY49" fmla="*/ 211752 h 1096369"/>
                      <a:gd name="connsiteX50" fmla="*/ 665399 w 3538537"/>
                      <a:gd name="connsiteY50" fmla="*/ 209833 h 1096369"/>
                      <a:gd name="connsiteX51" fmla="*/ 566737 w 3538537"/>
                      <a:gd name="connsiteY51" fmla="*/ 234356 h 1096369"/>
                      <a:gd name="connsiteX52" fmla="*/ 485775 w 3538537"/>
                      <a:gd name="connsiteY52" fmla="*/ 258169 h 1096369"/>
                      <a:gd name="connsiteX53" fmla="*/ 347662 w 3538537"/>
                      <a:gd name="connsiteY53" fmla="*/ 262931 h 1096369"/>
                      <a:gd name="connsiteX54" fmla="*/ 276225 w 3538537"/>
                      <a:gd name="connsiteY54" fmla="*/ 272456 h 1096369"/>
                      <a:gd name="connsiteX55" fmla="*/ 233362 w 3538537"/>
                      <a:gd name="connsiteY55" fmla="*/ 391519 h 1096369"/>
                      <a:gd name="connsiteX56" fmla="*/ 200025 w 3538537"/>
                      <a:gd name="connsiteY56" fmla="*/ 477244 h 1096369"/>
                      <a:gd name="connsiteX57" fmla="*/ 171450 w 3538537"/>
                      <a:gd name="connsiteY57" fmla="*/ 562969 h 1096369"/>
                      <a:gd name="connsiteX58" fmla="*/ 142875 w 3538537"/>
                      <a:gd name="connsiteY58" fmla="*/ 634406 h 1096369"/>
                      <a:gd name="connsiteX59" fmla="*/ 128587 w 3538537"/>
                      <a:gd name="connsiteY59" fmla="*/ 724894 h 1096369"/>
                      <a:gd name="connsiteX60" fmla="*/ 109537 w 3538537"/>
                      <a:gd name="connsiteY60" fmla="*/ 786806 h 1096369"/>
                      <a:gd name="connsiteX61" fmla="*/ 66675 w 3538537"/>
                      <a:gd name="connsiteY61" fmla="*/ 829669 h 1096369"/>
                      <a:gd name="connsiteX62" fmla="*/ 0 w 3538537"/>
                      <a:gd name="connsiteY62" fmla="*/ 882056 h 1096369"/>
                      <a:gd name="connsiteX0" fmla="*/ 0 w 3538537"/>
                      <a:gd name="connsiteY0" fmla="*/ 956109 h 1170422"/>
                      <a:gd name="connsiteX1" fmla="*/ 133350 w 3538537"/>
                      <a:gd name="connsiteY1" fmla="*/ 975159 h 1170422"/>
                      <a:gd name="connsiteX2" fmla="*/ 204787 w 3538537"/>
                      <a:gd name="connsiteY2" fmla="*/ 1046597 h 1170422"/>
                      <a:gd name="connsiteX3" fmla="*/ 266700 w 3538537"/>
                      <a:gd name="connsiteY3" fmla="*/ 1146609 h 1170422"/>
                      <a:gd name="connsiteX4" fmla="*/ 300037 w 3538537"/>
                      <a:gd name="connsiteY4" fmla="*/ 1170422 h 1170422"/>
                      <a:gd name="connsiteX5" fmla="*/ 614362 w 3538537"/>
                      <a:gd name="connsiteY5" fmla="*/ 1075172 h 1170422"/>
                      <a:gd name="connsiteX6" fmla="*/ 1143000 w 3538537"/>
                      <a:gd name="connsiteY6" fmla="*/ 932297 h 1170422"/>
                      <a:gd name="connsiteX7" fmla="*/ 1428750 w 3538537"/>
                      <a:gd name="connsiteY7" fmla="*/ 860859 h 1170422"/>
                      <a:gd name="connsiteX8" fmla="*/ 1566862 w 3538537"/>
                      <a:gd name="connsiteY8" fmla="*/ 837047 h 1170422"/>
                      <a:gd name="connsiteX9" fmla="*/ 1866900 w 3538537"/>
                      <a:gd name="connsiteY9" fmla="*/ 794184 h 1170422"/>
                      <a:gd name="connsiteX10" fmla="*/ 2138362 w 3538537"/>
                      <a:gd name="connsiteY10" fmla="*/ 813234 h 1170422"/>
                      <a:gd name="connsiteX11" fmla="*/ 2324100 w 3538537"/>
                      <a:gd name="connsiteY11" fmla="*/ 822759 h 1170422"/>
                      <a:gd name="connsiteX12" fmla="*/ 2495550 w 3538537"/>
                      <a:gd name="connsiteY12" fmla="*/ 837047 h 1170422"/>
                      <a:gd name="connsiteX13" fmla="*/ 2686050 w 3538537"/>
                      <a:gd name="connsiteY13" fmla="*/ 837047 h 1170422"/>
                      <a:gd name="connsiteX14" fmla="*/ 2967037 w 3538537"/>
                      <a:gd name="connsiteY14" fmla="*/ 846572 h 1170422"/>
                      <a:gd name="connsiteX15" fmla="*/ 3048000 w 3538537"/>
                      <a:gd name="connsiteY15" fmla="*/ 865622 h 1170422"/>
                      <a:gd name="connsiteX16" fmla="*/ 3209925 w 3538537"/>
                      <a:gd name="connsiteY16" fmla="*/ 846572 h 1170422"/>
                      <a:gd name="connsiteX17" fmla="*/ 3395662 w 3538537"/>
                      <a:gd name="connsiteY17" fmla="*/ 851334 h 1170422"/>
                      <a:gd name="connsiteX18" fmla="*/ 3533775 w 3538537"/>
                      <a:gd name="connsiteY18" fmla="*/ 765609 h 1170422"/>
                      <a:gd name="connsiteX19" fmla="*/ 3538537 w 3538537"/>
                      <a:gd name="connsiteY19" fmla="*/ 675122 h 1170422"/>
                      <a:gd name="connsiteX20" fmla="*/ 3471862 w 3538537"/>
                      <a:gd name="connsiteY20" fmla="*/ 598922 h 1170422"/>
                      <a:gd name="connsiteX21" fmla="*/ 3390900 w 3538537"/>
                      <a:gd name="connsiteY21" fmla="*/ 432234 h 1170422"/>
                      <a:gd name="connsiteX22" fmla="*/ 3262312 w 3538537"/>
                      <a:gd name="connsiteY22" fmla="*/ 446522 h 1170422"/>
                      <a:gd name="connsiteX23" fmla="*/ 3009900 w 3538537"/>
                      <a:gd name="connsiteY23" fmla="*/ 408422 h 1170422"/>
                      <a:gd name="connsiteX24" fmla="*/ 2805112 w 3538537"/>
                      <a:gd name="connsiteY24" fmla="*/ 351272 h 1170422"/>
                      <a:gd name="connsiteX25" fmla="*/ 2590800 w 3538537"/>
                      <a:gd name="connsiteY25" fmla="*/ 284597 h 1170422"/>
                      <a:gd name="connsiteX26" fmla="*/ 2228850 w 3538537"/>
                      <a:gd name="connsiteY26" fmla="*/ 208397 h 1170422"/>
                      <a:gd name="connsiteX27" fmla="*/ 1905000 w 3538537"/>
                      <a:gd name="connsiteY27" fmla="*/ 213159 h 1170422"/>
                      <a:gd name="connsiteX28" fmla="*/ 1785937 w 3538537"/>
                      <a:gd name="connsiteY28" fmla="*/ 208397 h 1170422"/>
                      <a:gd name="connsiteX29" fmla="*/ 1771650 w 3538537"/>
                      <a:gd name="connsiteY29" fmla="*/ 203634 h 1170422"/>
                      <a:gd name="connsiteX30" fmla="*/ 1747837 w 3538537"/>
                      <a:gd name="connsiteY30" fmla="*/ 256022 h 1170422"/>
                      <a:gd name="connsiteX31" fmla="*/ 1714500 w 3538537"/>
                      <a:gd name="connsiteY31" fmla="*/ 289359 h 1170422"/>
                      <a:gd name="connsiteX32" fmla="*/ 1628775 w 3538537"/>
                      <a:gd name="connsiteY32" fmla="*/ 303647 h 1170422"/>
                      <a:gd name="connsiteX33" fmla="*/ 1581150 w 3538537"/>
                      <a:gd name="connsiteY33" fmla="*/ 308409 h 1170422"/>
                      <a:gd name="connsiteX34" fmla="*/ 1476375 w 3538537"/>
                      <a:gd name="connsiteY34" fmla="*/ 294122 h 1170422"/>
                      <a:gd name="connsiteX35" fmla="*/ 1433512 w 3538537"/>
                      <a:gd name="connsiteY35" fmla="*/ 289359 h 1170422"/>
                      <a:gd name="connsiteX36" fmla="*/ 1385887 w 3538537"/>
                      <a:gd name="connsiteY36" fmla="*/ 256022 h 1170422"/>
                      <a:gd name="connsiteX37" fmla="*/ 1357312 w 3538537"/>
                      <a:gd name="connsiteY37" fmla="*/ 246497 h 1170422"/>
                      <a:gd name="connsiteX38" fmla="*/ 1252537 w 3538537"/>
                      <a:gd name="connsiteY38" fmla="*/ 222684 h 1170422"/>
                      <a:gd name="connsiteX39" fmla="*/ 1266825 w 3538537"/>
                      <a:gd name="connsiteY39" fmla="*/ 246497 h 1170422"/>
                      <a:gd name="connsiteX40" fmla="*/ 1295400 w 3538537"/>
                      <a:gd name="connsiteY40" fmla="*/ 289359 h 1170422"/>
                      <a:gd name="connsiteX41" fmla="*/ 1295400 w 3538537"/>
                      <a:gd name="connsiteY41" fmla="*/ 317934 h 1170422"/>
                      <a:gd name="connsiteX42" fmla="*/ 1247775 w 3538537"/>
                      <a:gd name="connsiteY42" fmla="*/ 384609 h 1170422"/>
                      <a:gd name="connsiteX43" fmla="*/ 1037726 w 3538537"/>
                      <a:gd name="connsiteY43" fmla="*/ 30335 h 1170422"/>
                      <a:gd name="connsiteX44" fmla="*/ 1023155 w 3538537"/>
                      <a:gd name="connsiteY44" fmla="*/ 78744 h 1170422"/>
                      <a:gd name="connsiteX45" fmla="*/ 1002968 w 3538537"/>
                      <a:gd name="connsiteY45" fmla="*/ 161269 h 1170422"/>
                      <a:gd name="connsiteX46" fmla="*/ 913760 w 3538537"/>
                      <a:gd name="connsiteY46" fmla="*/ 207687 h 1170422"/>
                      <a:gd name="connsiteX47" fmla="*/ 843602 w 3538537"/>
                      <a:gd name="connsiteY47" fmla="*/ 254174 h 1170422"/>
                      <a:gd name="connsiteX48" fmla="*/ 758588 w 3538537"/>
                      <a:gd name="connsiteY48" fmla="*/ 281611 h 1170422"/>
                      <a:gd name="connsiteX49" fmla="*/ 702788 w 3538537"/>
                      <a:gd name="connsiteY49" fmla="*/ 285805 h 1170422"/>
                      <a:gd name="connsiteX50" fmla="*/ 665399 w 3538537"/>
                      <a:gd name="connsiteY50" fmla="*/ 283886 h 1170422"/>
                      <a:gd name="connsiteX51" fmla="*/ 566737 w 3538537"/>
                      <a:gd name="connsiteY51" fmla="*/ 308409 h 1170422"/>
                      <a:gd name="connsiteX52" fmla="*/ 485775 w 3538537"/>
                      <a:gd name="connsiteY52" fmla="*/ 332222 h 1170422"/>
                      <a:gd name="connsiteX53" fmla="*/ 347662 w 3538537"/>
                      <a:gd name="connsiteY53" fmla="*/ 336984 h 1170422"/>
                      <a:gd name="connsiteX54" fmla="*/ 276225 w 3538537"/>
                      <a:gd name="connsiteY54" fmla="*/ 346509 h 1170422"/>
                      <a:gd name="connsiteX55" fmla="*/ 233362 w 3538537"/>
                      <a:gd name="connsiteY55" fmla="*/ 465572 h 1170422"/>
                      <a:gd name="connsiteX56" fmla="*/ 200025 w 3538537"/>
                      <a:gd name="connsiteY56" fmla="*/ 551297 h 1170422"/>
                      <a:gd name="connsiteX57" fmla="*/ 171450 w 3538537"/>
                      <a:gd name="connsiteY57" fmla="*/ 637022 h 1170422"/>
                      <a:gd name="connsiteX58" fmla="*/ 142875 w 3538537"/>
                      <a:gd name="connsiteY58" fmla="*/ 708459 h 1170422"/>
                      <a:gd name="connsiteX59" fmla="*/ 128587 w 3538537"/>
                      <a:gd name="connsiteY59" fmla="*/ 798947 h 1170422"/>
                      <a:gd name="connsiteX60" fmla="*/ 109537 w 3538537"/>
                      <a:gd name="connsiteY60" fmla="*/ 860859 h 1170422"/>
                      <a:gd name="connsiteX61" fmla="*/ 66675 w 3538537"/>
                      <a:gd name="connsiteY61" fmla="*/ 903722 h 1170422"/>
                      <a:gd name="connsiteX62" fmla="*/ 0 w 3538537"/>
                      <a:gd name="connsiteY62" fmla="*/ 956109 h 1170422"/>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037726 w 3538537"/>
                      <a:gd name="connsiteY43" fmla="*/ 38099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05964 w 3538537"/>
                      <a:gd name="connsiteY43" fmla="*/ 31275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19612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356815 w 3538537"/>
                      <a:gd name="connsiteY41" fmla="*/ 80039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356815 w 3538537"/>
                      <a:gd name="connsiteY40" fmla="*/ 80039 h 1222541"/>
                      <a:gd name="connsiteX41" fmla="*/ 1200008 w 3538537"/>
                      <a:gd name="connsiteY41" fmla="*/ 0 h 1222541"/>
                      <a:gd name="connsiteX42" fmla="*/ 1075257 w 3538537"/>
                      <a:gd name="connsiteY42" fmla="*/ 85865 h 1222541"/>
                      <a:gd name="connsiteX43" fmla="*/ 1023155 w 3538537"/>
                      <a:gd name="connsiteY43" fmla="*/ 130863 h 1222541"/>
                      <a:gd name="connsiteX44" fmla="*/ 1002968 w 3538537"/>
                      <a:gd name="connsiteY44" fmla="*/ 213388 h 1222541"/>
                      <a:gd name="connsiteX45" fmla="*/ 913760 w 3538537"/>
                      <a:gd name="connsiteY45" fmla="*/ 259806 h 1222541"/>
                      <a:gd name="connsiteX46" fmla="*/ 843602 w 3538537"/>
                      <a:gd name="connsiteY46" fmla="*/ 306293 h 1222541"/>
                      <a:gd name="connsiteX47" fmla="*/ 758588 w 3538537"/>
                      <a:gd name="connsiteY47" fmla="*/ 333730 h 1222541"/>
                      <a:gd name="connsiteX48" fmla="*/ 702788 w 3538537"/>
                      <a:gd name="connsiteY48" fmla="*/ 337924 h 1222541"/>
                      <a:gd name="connsiteX49" fmla="*/ 665399 w 3538537"/>
                      <a:gd name="connsiteY49" fmla="*/ 336005 h 1222541"/>
                      <a:gd name="connsiteX50" fmla="*/ 566737 w 3538537"/>
                      <a:gd name="connsiteY50" fmla="*/ 360528 h 1222541"/>
                      <a:gd name="connsiteX51" fmla="*/ 485775 w 3538537"/>
                      <a:gd name="connsiteY51" fmla="*/ 384341 h 1222541"/>
                      <a:gd name="connsiteX52" fmla="*/ 347662 w 3538537"/>
                      <a:gd name="connsiteY52" fmla="*/ 389103 h 1222541"/>
                      <a:gd name="connsiteX53" fmla="*/ 276225 w 3538537"/>
                      <a:gd name="connsiteY53" fmla="*/ 398628 h 1222541"/>
                      <a:gd name="connsiteX54" fmla="*/ 233362 w 3538537"/>
                      <a:gd name="connsiteY54" fmla="*/ 517691 h 1222541"/>
                      <a:gd name="connsiteX55" fmla="*/ 200025 w 3538537"/>
                      <a:gd name="connsiteY55" fmla="*/ 603416 h 1222541"/>
                      <a:gd name="connsiteX56" fmla="*/ 171450 w 3538537"/>
                      <a:gd name="connsiteY56" fmla="*/ 689141 h 1222541"/>
                      <a:gd name="connsiteX57" fmla="*/ 142875 w 3538537"/>
                      <a:gd name="connsiteY57" fmla="*/ 760578 h 1222541"/>
                      <a:gd name="connsiteX58" fmla="*/ 128587 w 3538537"/>
                      <a:gd name="connsiteY58" fmla="*/ 851066 h 1222541"/>
                      <a:gd name="connsiteX59" fmla="*/ 109537 w 3538537"/>
                      <a:gd name="connsiteY59" fmla="*/ 912978 h 1222541"/>
                      <a:gd name="connsiteX60" fmla="*/ 66675 w 3538537"/>
                      <a:gd name="connsiteY60" fmla="*/ 955841 h 1222541"/>
                      <a:gd name="connsiteX61" fmla="*/ 0 w 3538537"/>
                      <a:gd name="connsiteY61"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406074 w 3538537"/>
                      <a:gd name="connsiteY38" fmla="*/ 114442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406074 w 3538537"/>
                      <a:gd name="connsiteY37" fmla="*/ 114442 h 1222541"/>
                      <a:gd name="connsiteX38" fmla="*/ 1356815 w 3538537"/>
                      <a:gd name="connsiteY38" fmla="*/ 80039 h 1222541"/>
                      <a:gd name="connsiteX39" fmla="*/ 1200008 w 3538537"/>
                      <a:gd name="connsiteY39" fmla="*/ 0 h 1222541"/>
                      <a:gd name="connsiteX40" fmla="*/ 1075257 w 3538537"/>
                      <a:gd name="connsiteY40" fmla="*/ 85865 h 1222541"/>
                      <a:gd name="connsiteX41" fmla="*/ 1023155 w 3538537"/>
                      <a:gd name="connsiteY41" fmla="*/ 130863 h 1222541"/>
                      <a:gd name="connsiteX42" fmla="*/ 1002968 w 3538537"/>
                      <a:gd name="connsiteY42" fmla="*/ 213388 h 1222541"/>
                      <a:gd name="connsiteX43" fmla="*/ 913760 w 3538537"/>
                      <a:gd name="connsiteY43" fmla="*/ 259806 h 1222541"/>
                      <a:gd name="connsiteX44" fmla="*/ 843602 w 3538537"/>
                      <a:gd name="connsiteY44" fmla="*/ 306293 h 1222541"/>
                      <a:gd name="connsiteX45" fmla="*/ 758588 w 3538537"/>
                      <a:gd name="connsiteY45" fmla="*/ 333730 h 1222541"/>
                      <a:gd name="connsiteX46" fmla="*/ 702788 w 3538537"/>
                      <a:gd name="connsiteY46" fmla="*/ 337924 h 1222541"/>
                      <a:gd name="connsiteX47" fmla="*/ 665399 w 3538537"/>
                      <a:gd name="connsiteY47" fmla="*/ 336005 h 1222541"/>
                      <a:gd name="connsiteX48" fmla="*/ 566737 w 3538537"/>
                      <a:gd name="connsiteY48" fmla="*/ 360528 h 1222541"/>
                      <a:gd name="connsiteX49" fmla="*/ 485775 w 3538537"/>
                      <a:gd name="connsiteY49" fmla="*/ 384341 h 1222541"/>
                      <a:gd name="connsiteX50" fmla="*/ 347662 w 3538537"/>
                      <a:gd name="connsiteY50" fmla="*/ 389103 h 1222541"/>
                      <a:gd name="connsiteX51" fmla="*/ 276225 w 3538537"/>
                      <a:gd name="connsiteY51" fmla="*/ 398628 h 1222541"/>
                      <a:gd name="connsiteX52" fmla="*/ 233362 w 3538537"/>
                      <a:gd name="connsiteY52" fmla="*/ 517691 h 1222541"/>
                      <a:gd name="connsiteX53" fmla="*/ 200025 w 3538537"/>
                      <a:gd name="connsiteY53" fmla="*/ 603416 h 1222541"/>
                      <a:gd name="connsiteX54" fmla="*/ 171450 w 3538537"/>
                      <a:gd name="connsiteY54" fmla="*/ 689141 h 1222541"/>
                      <a:gd name="connsiteX55" fmla="*/ 142875 w 3538537"/>
                      <a:gd name="connsiteY55" fmla="*/ 760578 h 1222541"/>
                      <a:gd name="connsiteX56" fmla="*/ 128587 w 3538537"/>
                      <a:gd name="connsiteY56" fmla="*/ 851066 h 1222541"/>
                      <a:gd name="connsiteX57" fmla="*/ 109537 w 3538537"/>
                      <a:gd name="connsiteY57" fmla="*/ 912978 h 1222541"/>
                      <a:gd name="connsiteX58" fmla="*/ 66675 w 3538537"/>
                      <a:gd name="connsiteY58" fmla="*/ 955841 h 1222541"/>
                      <a:gd name="connsiteX59" fmla="*/ 0 w 3538537"/>
                      <a:gd name="connsiteY59"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406074 w 3538537"/>
                      <a:gd name="connsiteY36" fmla="*/ 114442 h 1222541"/>
                      <a:gd name="connsiteX37" fmla="*/ 1356815 w 3538537"/>
                      <a:gd name="connsiteY37" fmla="*/ 80039 h 1222541"/>
                      <a:gd name="connsiteX38" fmla="*/ 1200008 w 3538537"/>
                      <a:gd name="connsiteY38" fmla="*/ 0 h 1222541"/>
                      <a:gd name="connsiteX39" fmla="*/ 1075257 w 3538537"/>
                      <a:gd name="connsiteY39" fmla="*/ 85865 h 1222541"/>
                      <a:gd name="connsiteX40" fmla="*/ 1023155 w 3538537"/>
                      <a:gd name="connsiteY40" fmla="*/ 130863 h 1222541"/>
                      <a:gd name="connsiteX41" fmla="*/ 1002968 w 3538537"/>
                      <a:gd name="connsiteY41" fmla="*/ 213388 h 1222541"/>
                      <a:gd name="connsiteX42" fmla="*/ 913760 w 3538537"/>
                      <a:gd name="connsiteY42" fmla="*/ 259806 h 1222541"/>
                      <a:gd name="connsiteX43" fmla="*/ 843602 w 3538537"/>
                      <a:gd name="connsiteY43" fmla="*/ 306293 h 1222541"/>
                      <a:gd name="connsiteX44" fmla="*/ 758588 w 3538537"/>
                      <a:gd name="connsiteY44" fmla="*/ 333730 h 1222541"/>
                      <a:gd name="connsiteX45" fmla="*/ 702788 w 3538537"/>
                      <a:gd name="connsiteY45" fmla="*/ 337924 h 1222541"/>
                      <a:gd name="connsiteX46" fmla="*/ 665399 w 3538537"/>
                      <a:gd name="connsiteY46" fmla="*/ 336005 h 1222541"/>
                      <a:gd name="connsiteX47" fmla="*/ 566737 w 3538537"/>
                      <a:gd name="connsiteY47" fmla="*/ 360528 h 1222541"/>
                      <a:gd name="connsiteX48" fmla="*/ 485775 w 3538537"/>
                      <a:gd name="connsiteY48" fmla="*/ 384341 h 1222541"/>
                      <a:gd name="connsiteX49" fmla="*/ 347662 w 3538537"/>
                      <a:gd name="connsiteY49" fmla="*/ 389103 h 1222541"/>
                      <a:gd name="connsiteX50" fmla="*/ 276225 w 3538537"/>
                      <a:gd name="connsiteY50" fmla="*/ 398628 h 1222541"/>
                      <a:gd name="connsiteX51" fmla="*/ 233362 w 3538537"/>
                      <a:gd name="connsiteY51" fmla="*/ 517691 h 1222541"/>
                      <a:gd name="connsiteX52" fmla="*/ 200025 w 3538537"/>
                      <a:gd name="connsiteY52" fmla="*/ 603416 h 1222541"/>
                      <a:gd name="connsiteX53" fmla="*/ 171450 w 3538537"/>
                      <a:gd name="connsiteY53" fmla="*/ 689141 h 1222541"/>
                      <a:gd name="connsiteX54" fmla="*/ 142875 w 3538537"/>
                      <a:gd name="connsiteY54" fmla="*/ 760578 h 1222541"/>
                      <a:gd name="connsiteX55" fmla="*/ 128587 w 3538537"/>
                      <a:gd name="connsiteY55" fmla="*/ 851066 h 1222541"/>
                      <a:gd name="connsiteX56" fmla="*/ 109537 w 3538537"/>
                      <a:gd name="connsiteY56" fmla="*/ 912978 h 1222541"/>
                      <a:gd name="connsiteX57" fmla="*/ 66675 w 3538537"/>
                      <a:gd name="connsiteY57" fmla="*/ 955841 h 1222541"/>
                      <a:gd name="connsiteX58" fmla="*/ 0 w 3538537"/>
                      <a:gd name="connsiteY58"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19412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09887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997113 w 3538537"/>
                      <a:gd name="connsiteY26" fmla="*/ 6997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47838 w 3538537"/>
                      <a:gd name="connsiteY30" fmla="*/ 351002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90496 w 3538537"/>
                      <a:gd name="connsiteY37" fmla="*/ 234286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85734 w 3538537"/>
                      <a:gd name="connsiteY37" fmla="*/ 286673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893786 h 1108099"/>
                      <a:gd name="connsiteX1" fmla="*/ 133350 w 3538537"/>
                      <a:gd name="connsiteY1" fmla="*/ 912836 h 1108099"/>
                      <a:gd name="connsiteX2" fmla="*/ 204787 w 3538537"/>
                      <a:gd name="connsiteY2" fmla="*/ 984274 h 1108099"/>
                      <a:gd name="connsiteX3" fmla="*/ 266700 w 3538537"/>
                      <a:gd name="connsiteY3" fmla="*/ 1084286 h 1108099"/>
                      <a:gd name="connsiteX4" fmla="*/ 300037 w 3538537"/>
                      <a:gd name="connsiteY4" fmla="*/ 1108099 h 1108099"/>
                      <a:gd name="connsiteX5" fmla="*/ 614362 w 3538537"/>
                      <a:gd name="connsiteY5" fmla="*/ 1012849 h 1108099"/>
                      <a:gd name="connsiteX6" fmla="*/ 1143000 w 3538537"/>
                      <a:gd name="connsiteY6" fmla="*/ 869974 h 1108099"/>
                      <a:gd name="connsiteX7" fmla="*/ 1428750 w 3538537"/>
                      <a:gd name="connsiteY7" fmla="*/ 798536 h 1108099"/>
                      <a:gd name="connsiteX8" fmla="*/ 1566862 w 3538537"/>
                      <a:gd name="connsiteY8" fmla="*/ 774724 h 1108099"/>
                      <a:gd name="connsiteX9" fmla="*/ 1866900 w 3538537"/>
                      <a:gd name="connsiteY9" fmla="*/ 731861 h 1108099"/>
                      <a:gd name="connsiteX10" fmla="*/ 2138362 w 3538537"/>
                      <a:gd name="connsiteY10" fmla="*/ 750911 h 1108099"/>
                      <a:gd name="connsiteX11" fmla="*/ 2324100 w 3538537"/>
                      <a:gd name="connsiteY11" fmla="*/ 760436 h 1108099"/>
                      <a:gd name="connsiteX12" fmla="*/ 2495550 w 3538537"/>
                      <a:gd name="connsiteY12" fmla="*/ 774724 h 1108099"/>
                      <a:gd name="connsiteX13" fmla="*/ 2686050 w 3538537"/>
                      <a:gd name="connsiteY13" fmla="*/ 774724 h 1108099"/>
                      <a:gd name="connsiteX14" fmla="*/ 2967037 w 3538537"/>
                      <a:gd name="connsiteY14" fmla="*/ 784249 h 1108099"/>
                      <a:gd name="connsiteX15" fmla="*/ 3048000 w 3538537"/>
                      <a:gd name="connsiteY15" fmla="*/ 803299 h 1108099"/>
                      <a:gd name="connsiteX16" fmla="*/ 3209925 w 3538537"/>
                      <a:gd name="connsiteY16" fmla="*/ 784249 h 1108099"/>
                      <a:gd name="connsiteX17" fmla="*/ 3395662 w 3538537"/>
                      <a:gd name="connsiteY17" fmla="*/ 789011 h 1108099"/>
                      <a:gd name="connsiteX18" fmla="*/ 3533775 w 3538537"/>
                      <a:gd name="connsiteY18" fmla="*/ 703286 h 1108099"/>
                      <a:gd name="connsiteX19" fmla="*/ 3538537 w 3538537"/>
                      <a:gd name="connsiteY19" fmla="*/ 612799 h 1108099"/>
                      <a:gd name="connsiteX20" fmla="*/ 3471862 w 3538537"/>
                      <a:gd name="connsiteY20" fmla="*/ 536599 h 1108099"/>
                      <a:gd name="connsiteX21" fmla="*/ 3390900 w 3538537"/>
                      <a:gd name="connsiteY21" fmla="*/ 369911 h 1108099"/>
                      <a:gd name="connsiteX22" fmla="*/ 3262312 w 3538537"/>
                      <a:gd name="connsiteY22" fmla="*/ 384199 h 1108099"/>
                      <a:gd name="connsiteX23" fmla="*/ 3176587 w 3538537"/>
                      <a:gd name="connsiteY23" fmla="*/ 484211 h 1108099"/>
                      <a:gd name="connsiteX24" fmla="*/ 3119437 w 3538537"/>
                      <a:gd name="connsiteY24" fmla="*/ 550886 h 1108099"/>
                      <a:gd name="connsiteX25" fmla="*/ 2871787 w 3538537"/>
                      <a:gd name="connsiteY25" fmla="*/ 498499 h 1108099"/>
                      <a:gd name="connsiteX26" fmla="*/ 2839950 w 3538537"/>
                      <a:gd name="connsiteY26" fmla="*/ 409143 h 1108099"/>
                      <a:gd name="connsiteX27" fmla="*/ 2257425 w 3538537"/>
                      <a:gd name="connsiteY27" fmla="*/ 217511 h 1108099"/>
                      <a:gd name="connsiteX28" fmla="*/ 1905000 w 3538537"/>
                      <a:gd name="connsiteY28" fmla="*/ 150836 h 1108099"/>
                      <a:gd name="connsiteX29" fmla="*/ 1785937 w 3538537"/>
                      <a:gd name="connsiteY29" fmla="*/ 146074 h 1108099"/>
                      <a:gd name="connsiteX30" fmla="*/ 1747838 w 3538537"/>
                      <a:gd name="connsiteY30" fmla="*/ 236560 h 1108099"/>
                      <a:gd name="connsiteX31" fmla="*/ 1651094 w 3538537"/>
                      <a:gd name="connsiteY31" fmla="*/ 249213 h 1108099"/>
                      <a:gd name="connsiteX32" fmla="*/ 1629201 w 3538537"/>
                      <a:gd name="connsiteY32" fmla="*/ 49615 h 1108099"/>
                      <a:gd name="connsiteX33" fmla="*/ 1560536 w 3538537"/>
                      <a:gd name="connsiteY33" fmla="*/ 9312 h 1108099"/>
                      <a:gd name="connsiteX34" fmla="*/ 1454908 w 3538537"/>
                      <a:gd name="connsiteY34" fmla="*/ 426 h 1108099"/>
                      <a:gd name="connsiteX35" fmla="*/ 1406074 w 3538537"/>
                      <a:gd name="connsiteY35" fmla="*/ 0 h 1108099"/>
                      <a:gd name="connsiteX36" fmla="*/ 1194890 w 3538537"/>
                      <a:gd name="connsiteY36" fmla="*/ 165622 h 1108099"/>
                      <a:gd name="connsiteX37" fmla="*/ 1285734 w 3538537"/>
                      <a:gd name="connsiteY37" fmla="*/ 252270 h 1108099"/>
                      <a:gd name="connsiteX38" fmla="*/ 1270520 w 3538537"/>
                      <a:gd name="connsiteY38" fmla="*/ 371473 h 1108099"/>
                      <a:gd name="connsiteX39" fmla="*/ 1104117 w 3538537"/>
                      <a:gd name="connsiteY39" fmla="*/ 421234 h 1108099"/>
                      <a:gd name="connsiteX40" fmla="*/ 1017256 w 3538537"/>
                      <a:gd name="connsiteY40" fmla="*/ 375171 h 1108099"/>
                      <a:gd name="connsiteX41" fmla="*/ 932810 w 3538537"/>
                      <a:gd name="connsiteY41" fmla="*/ 283476 h 1108099"/>
                      <a:gd name="connsiteX42" fmla="*/ 843602 w 3538537"/>
                      <a:gd name="connsiteY42" fmla="*/ 191851 h 1108099"/>
                      <a:gd name="connsiteX43" fmla="*/ 758588 w 3538537"/>
                      <a:gd name="connsiteY43" fmla="*/ 219288 h 1108099"/>
                      <a:gd name="connsiteX44" fmla="*/ 702788 w 3538537"/>
                      <a:gd name="connsiteY44" fmla="*/ 223482 h 1108099"/>
                      <a:gd name="connsiteX45" fmla="*/ 665399 w 3538537"/>
                      <a:gd name="connsiteY45" fmla="*/ 221563 h 1108099"/>
                      <a:gd name="connsiteX46" fmla="*/ 566737 w 3538537"/>
                      <a:gd name="connsiteY46" fmla="*/ 246086 h 1108099"/>
                      <a:gd name="connsiteX47" fmla="*/ 485775 w 3538537"/>
                      <a:gd name="connsiteY47" fmla="*/ 269899 h 1108099"/>
                      <a:gd name="connsiteX48" fmla="*/ 347662 w 3538537"/>
                      <a:gd name="connsiteY48" fmla="*/ 274661 h 1108099"/>
                      <a:gd name="connsiteX49" fmla="*/ 276225 w 3538537"/>
                      <a:gd name="connsiteY49" fmla="*/ 284186 h 1108099"/>
                      <a:gd name="connsiteX50" fmla="*/ 233362 w 3538537"/>
                      <a:gd name="connsiteY50" fmla="*/ 403249 h 1108099"/>
                      <a:gd name="connsiteX51" fmla="*/ 200025 w 3538537"/>
                      <a:gd name="connsiteY51" fmla="*/ 488974 h 1108099"/>
                      <a:gd name="connsiteX52" fmla="*/ 171450 w 3538537"/>
                      <a:gd name="connsiteY52" fmla="*/ 574699 h 1108099"/>
                      <a:gd name="connsiteX53" fmla="*/ 142875 w 3538537"/>
                      <a:gd name="connsiteY53" fmla="*/ 646136 h 1108099"/>
                      <a:gd name="connsiteX54" fmla="*/ 128587 w 3538537"/>
                      <a:gd name="connsiteY54" fmla="*/ 736624 h 1108099"/>
                      <a:gd name="connsiteX55" fmla="*/ 109537 w 3538537"/>
                      <a:gd name="connsiteY55" fmla="*/ 798536 h 1108099"/>
                      <a:gd name="connsiteX56" fmla="*/ 66675 w 3538537"/>
                      <a:gd name="connsiteY56" fmla="*/ 841399 h 1108099"/>
                      <a:gd name="connsiteX57" fmla="*/ 0 w 3538537"/>
                      <a:gd name="connsiteY57" fmla="*/ 893786 h 1108099"/>
                      <a:gd name="connsiteX0" fmla="*/ 0 w 3538537"/>
                      <a:gd name="connsiteY0" fmla="*/ 893360 h 1107673"/>
                      <a:gd name="connsiteX1" fmla="*/ 133350 w 3538537"/>
                      <a:gd name="connsiteY1" fmla="*/ 912410 h 1107673"/>
                      <a:gd name="connsiteX2" fmla="*/ 204787 w 3538537"/>
                      <a:gd name="connsiteY2" fmla="*/ 983848 h 1107673"/>
                      <a:gd name="connsiteX3" fmla="*/ 266700 w 3538537"/>
                      <a:gd name="connsiteY3" fmla="*/ 1083860 h 1107673"/>
                      <a:gd name="connsiteX4" fmla="*/ 300037 w 3538537"/>
                      <a:gd name="connsiteY4" fmla="*/ 1107673 h 1107673"/>
                      <a:gd name="connsiteX5" fmla="*/ 614362 w 3538537"/>
                      <a:gd name="connsiteY5" fmla="*/ 1012423 h 1107673"/>
                      <a:gd name="connsiteX6" fmla="*/ 1143000 w 3538537"/>
                      <a:gd name="connsiteY6" fmla="*/ 869548 h 1107673"/>
                      <a:gd name="connsiteX7" fmla="*/ 1428750 w 3538537"/>
                      <a:gd name="connsiteY7" fmla="*/ 798110 h 1107673"/>
                      <a:gd name="connsiteX8" fmla="*/ 1566862 w 3538537"/>
                      <a:gd name="connsiteY8" fmla="*/ 774298 h 1107673"/>
                      <a:gd name="connsiteX9" fmla="*/ 1866900 w 3538537"/>
                      <a:gd name="connsiteY9" fmla="*/ 731435 h 1107673"/>
                      <a:gd name="connsiteX10" fmla="*/ 2138362 w 3538537"/>
                      <a:gd name="connsiteY10" fmla="*/ 750485 h 1107673"/>
                      <a:gd name="connsiteX11" fmla="*/ 2324100 w 3538537"/>
                      <a:gd name="connsiteY11" fmla="*/ 760010 h 1107673"/>
                      <a:gd name="connsiteX12" fmla="*/ 2495550 w 3538537"/>
                      <a:gd name="connsiteY12" fmla="*/ 774298 h 1107673"/>
                      <a:gd name="connsiteX13" fmla="*/ 2686050 w 3538537"/>
                      <a:gd name="connsiteY13" fmla="*/ 774298 h 1107673"/>
                      <a:gd name="connsiteX14" fmla="*/ 2967037 w 3538537"/>
                      <a:gd name="connsiteY14" fmla="*/ 783823 h 1107673"/>
                      <a:gd name="connsiteX15" fmla="*/ 3048000 w 3538537"/>
                      <a:gd name="connsiteY15" fmla="*/ 802873 h 1107673"/>
                      <a:gd name="connsiteX16" fmla="*/ 3209925 w 3538537"/>
                      <a:gd name="connsiteY16" fmla="*/ 783823 h 1107673"/>
                      <a:gd name="connsiteX17" fmla="*/ 3395662 w 3538537"/>
                      <a:gd name="connsiteY17" fmla="*/ 788585 h 1107673"/>
                      <a:gd name="connsiteX18" fmla="*/ 3533775 w 3538537"/>
                      <a:gd name="connsiteY18" fmla="*/ 702860 h 1107673"/>
                      <a:gd name="connsiteX19" fmla="*/ 3538537 w 3538537"/>
                      <a:gd name="connsiteY19" fmla="*/ 612373 h 1107673"/>
                      <a:gd name="connsiteX20" fmla="*/ 3471862 w 3538537"/>
                      <a:gd name="connsiteY20" fmla="*/ 536173 h 1107673"/>
                      <a:gd name="connsiteX21" fmla="*/ 3390900 w 3538537"/>
                      <a:gd name="connsiteY21" fmla="*/ 369485 h 1107673"/>
                      <a:gd name="connsiteX22" fmla="*/ 3262312 w 3538537"/>
                      <a:gd name="connsiteY22" fmla="*/ 383773 h 1107673"/>
                      <a:gd name="connsiteX23" fmla="*/ 3176587 w 3538537"/>
                      <a:gd name="connsiteY23" fmla="*/ 483785 h 1107673"/>
                      <a:gd name="connsiteX24" fmla="*/ 3119437 w 3538537"/>
                      <a:gd name="connsiteY24" fmla="*/ 550460 h 1107673"/>
                      <a:gd name="connsiteX25" fmla="*/ 2871787 w 3538537"/>
                      <a:gd name="connsiteY25" fmla="*/ 498073 h 1107673"/>
                      <a:gd name="connsiteX26" fmla="*/ 2839950 w 3538537"/>
                      <a:gd name="connsiteY26" fmla="*/ 408717 h 1107673"/>
                      <a:gd name="connsiteX27" fmla="*/ 2257425 w 3538537"/>
                      <a:gd name="connsiteY27" fmla="*/ 217085 h 1107673"/>
                      <a:gd name="connsiteX28" fmla="*/ 1905000 w 3538537"/>
                      <a:gd name="connsiteY28" fmla="*/ 150410 h 1107673"/>
                      <a:gd name="connsiteX29" fmla="*/ 1785937 w 3538537"/>
                      <a:gd name="connsiteY29" fmla="*/ 145648 h 1107673"/>
                      <a:gd name="connsiteX30" fmla="*/ 1747838 w 3538537"/>
                      <a:gd name="connsiteY30" fmla="*/ 236134 h 1107673"/>
                      <a:gd name="connsiteX31" fmla="*/ 1651094 w 3538537"/>
                      <a:gd name="connsiteY31" fmla="*/ 248787 h 1107673"/>
                      <a:gd name="connsiteX32" fmla="*/ 1629201 w 3538537"/>
                      <a:gd name="connsiteY32" fmla="*/ 49189 h 1107673"/>
                      <a:gd name="connsiteX33" fmla="*/ 1560536 w 3538537"/>
                      <a:gd name="connsiteY33" fmla="*/ 8886 h 1107673"/>
                      <a:gd name="connsiteX34" fmla="*/ 1454908 w 3538537"/>
                      <a:gd name="connsiteY34" fmla="*/ 0 h 1107673"/>
                      <a:gd name="connsiteX35" fmla="*/ 1310824 w 3538537"/>
                      <a:gd name="connsiteY35" fmla="*/ 147212 h 1107673"/>
                      <a:gd name="connsiteX36" fmla="*/ 1194890 w 3538537"/>
                      <a:gd name="connsiteY36" fmla="*/ 165196 h 1107673"/>
                      <a:gd name="connsiteX37" fmla="*/ 1285734 w 3538537"/>
                      <a:gd name="connsiteY37" fmla="*/ 251844 h 1107673"/>
                      <a:gd name="connsiteX38" fmla="*/ 1270520 w 3538537"/>
                      <a:gd name="connsiteY38" fmla="*/ 371047 h 1107673"/>
                      <a:gd name="connsiteX39" fmla="*/ 1104117 w 3538537"/>
                      <a:gd name="connsiteY39" fmla="*/ 420808 h 1107673"/>
                      <a:gd name="connsiteX40" fmla="*/ 1017256 w 3538537"/>
                      <a:gd name="connsiteY40" fmla="*/ 374745 h 1107673"/>
                      <a:gd name="connsiteX41" fmla="*/ 932810 w 3538537"/>
                      <a:gd name="connsiteY41" fmla="*/ 283050 h 1107673"/>
                      <a:gd name="connsiteX42" fmla="*/ 843602 w 3538537"/>
                      <a:gd name="connsiteY42" fmla="*/ 191425 h 1107673"/>
                      <a:gd name="connsiteX43" fmla="*/ 758588 w 3538537"/>
                      <a:gd name="connsiteY43" fmla="*/ 218862 h 1107673"/>
                      <a:gd name="connsiteX44" fmla="*/ 702788 w 3538537"/>
                      <a:gd name="connsiteY44" fmla="*/ 223056 h 1107673"/>
                      <a:gd name="connsiteX45" fmla="*/ 665399 w 3538537"/>
                      <a:gd name="connsiteY45" fmla="*/ 221137 h 1107673"/>
                      <a:gd name="connsiteX46" fmla="*/ 566737 w 3538537"/>
                      <a:gd name="connsiteY46" fmla="*/ 245660 h 1107673"/>
                      <a:gd name="connsiteX47" fmla="*/ 485775 w 3538537"/>
                      <a:gd name="connsiteY47" fmla="*/ 269473 h 1107673"/>
                      <a:gd name="connsiteX48" fmla="*/ 347662 w 3538537"/>
                      <a:gd name="connsiteY48" fmla="*/ 274235 h 1107673"/>
                      <a:gd name="connsiteX49" fmla="*/ 276225 w 3538537"/>
                      <a:gd name="connsiteY49" fmla="*/ 283760 h 1107673"/>
                      <a:gd name="connsiteX50" fmla="*/ 233362 w 3538537"/>
                      <a:gd name="connsiteY50" fmla="*/ 402823 h 1107673"/>
                      <a:gd name="connsiteX51" fmla="*/ 200025 w 3538537"/>
                      <a:gd name="connsiteY51" fmla="*/ 488548 h 1107673"/>
                      <a:gd name="connsiteX52" fmla="*/ 171450 w 3538537"/>
                      <a:gd name="connsiteY52" fmla="*/ 574273 h 1107673"/>
                      <a:gd name="connsiteX53" fmla="*/ 142875 w 3538537"/>
                      <a:gd name="connsiteY53" fmla="*/ 645710 h 1107673"/>
                      <a:gd name="connsiteX54" fmla="*/ 128587 w 3538537"/>
                      <a:gd name="connsiteY54" fmla="*/ 736198 h 1107673"/>
                      <a:gd name="connsiteX55" fmla="*/ 109537 w 3538537"/>
                      <a:gd name="connsiteY55" fmla="*/ 798110 h 1107673"/>
                      <a:gd name="connsiteX56" fmla="*/ 66675 w 3538537"/>
                      <a:gd name="connsiteY56" fmla="*/ 840973 h 1107673"/>
                      <a:gd name="connsiteX57" fmla="*/ 0 w 3538537"/>
                      <a:gd name="connsiteY57" fmla="*/ 893360 h 1107673"/>
                      <a:gd name="connsiteX0" fmla="*/ 0 w 3538537"/>
                      <a:gd name="connsiteY0" fmla="*/ 884474 h 1098787"/>
                      <a:gd name="connsiteX1" fmla="*/ 133350 w 3538537"/>
                      <a:gd name="connsiteY1" fmla="*/ 903524 h 1098787"/>
                      <a:gd name="connsiteX2" fmla="*/ 204787 w 3538537"/>
                      <a:gd name="connsiteY2" fmla="*/ 974962 h 1098787"/>
                      <a:gd name="connsiteX3" fmla="*/ 266700 w 3538537"/>
                      <a:gd name="connsiteY3" fmla="*/ 1074974 h 1098787"/>
                      <a:gd name="connsiteX4" fmla="*/ 300037 w 3538537"/>
                      <a:gd name="connsiteY4" fmla="*/ 1098787 h 1098787"/>
                      <a:gd name="connsiteX5" fmla="*/ 614362 w 3538537"/>
                      <a:gd name="connsiteY5" fmla="*/ 1003537 h 1098787"/>
                      <a:gd name="connsiteX6" fmla="*/ 1143000 w 3538537"/>
                      <a:gd name="connsiteY6" fmla="*/ 860662 h 1098787"/>
                      <a:gd name="connsiteX7" fmla="*/ 1428750 w 3538537"/>
                      <a:gd name="connsiteY7" fmla="*/ 789224 h 1098787"/>
                      <a:gd name="connsiteX8" fmla="*/ 1566862 w 3538537"/>
                      <a:gd name="connsiteY8" fmla="*/ 765412 h 1098787"/>
                      <a:gd name="connsiteX9" fmla="*/ 1866900 w 3538537"/>
                      <a:gd name="connsiteY9" fmla="*/ 722549 h 1098787"/>
                      <a:gd name="connsiteX10" fmla="*/ 2138362 w 3538537"/>
                      <a:gd name="connsiteY10" fmla="*/ 741599 h 1098787"/>
                      <a:gd name="connsiteX11" fmla="*/ 2324100 w 3538537"/>
                      <a:gd name="connsiteY11" fmla="*/ 751124 h 1098787"/>
                      <a:gd name="connsiteX12" fmla="*/ 2495550 w 3538537"/>
                      <a:gd name="connsiteY12" fmla="*/ 765412 h 1098787"/>
                      <a:gd name="connsiteX13" fmla="*/ 2686050 w 3538537"/>
                      <a:gd name="connsiteY13" fmla="*/ 765412 h 1098787"/>
                      <a:gd name="connsiteX14" fmla="*/ 2967037 w 3538537"/>
                      <a:gd name="connsiteY14" fmla="*/ 774937 h 1098787"/>
                      <a:gd name="connsiteX15" fmla="*/ 3048000 w 3538537"/>
                      <a:gd name="connsiteY15" fmla="*/ 793987 h 1098787"/>
                      <a:gd name="connsiteX16" fmla="*/ 3209925 w 3538537"/>
                      <a:gd name="connsiteY16" fmla="*/ 774937 h 1098787"/>
                      <a:gd name="connsiteX17" fmla="*/ 3395662 w 3538537"/>
                      <a:gd name="connsiteY17" fmla="*/ 779699 h 1098787"/>
                      <a:gd name="connsiteX18" fmla="*/ 3533775 w 3538537"/>
                      <a:gd name="connsiteY18" fmla="*/ 693974 h 1098787"/>
                      <a:gd name="connsiteX19" fmla="*/ 3538537 w 3538537"/>
                      <a:gd name="connsiteY19" fmla="*/ 603487 h 1098787"/>
                      <a:gd name="connsiteX20" fmla="*/ 3471862 w 3538537"/>
                      <a:gd name="connsiteY20" fmla="*/ 527287 h 1098787"/>
                      <a:gd name="connsiteX21" fmla="*/ 3390900 w 3538537"/>
                      <a:gd name="connsiteY21" fmla="*/ 360599 h 1098787"/>
                      <a:gd name="connsiteX22" fmla="*/ 3262312 w 3538537"/>
                      <a:gd name="connsiteY22" fmla="*/ 374887 h 1098787"/>
                      <a:gd name="connsiteX23" fmla="*/ 3176587 w 3538537"/>
                      <a:gd name="connsiteY23" fmla="*/ 474899 h 1098787"/>
                      <a:gd name="connsiteX24" fmla="*/ 3119437 w 3538537"/>
                      <a:gd name="connsiteY24" fmla="*/ 541574 h 1098787"/>
                      <a:gd name="connsiteX25" fmla="*/ 2871787 w 3538537"/>
                      <a:gd name="connsiteY25" fmla="*/ 489187 h 1098787"/>
                      <a:gd name="connsiteX26" fmla="*/ 2839950 w 3538537"/>
                      <a:gd name="connsiteY26" fmla="*/ 399831 h 1098787"/>
                      <a:gd name="connsiteX27" fmla="*/ 2257425 w 3538537"/>
                      <a:gd name="connsiteY27" fmla="*/ 208199 h 1098787"/>
                      <a:gd name="connsiteX28" fmla="*/ 1905000 w 3538537"/>
                      <a:gd name="connsiteY28" fmla="*/ 141524 h 1098787"/>
                      <a:gd name="connsiteX29" fmla="*/ 1785937 w 3538537"/>
                      <a:gd name="connsiteY29" fmla="*/ 136762 h 1098787"/>
                      <a:gd name="connsiteX30" fmla="*/ 1747838 w 3538537"/>
                      <a:gd name="connsiteY30" fmla="*/ 227248 h 1098787"/>
                      <a:gd name="connsiteX31" fmla="*/ 1651094 w 3538537"/>
                      <a:gd name="connsiteY31" fmla="*/ 239901 h 1098787"/>
                      <a:gd name="connsiteX32" fmla="*/ 1629201 w 3538537"/>
                      <a:gd name="connsiteY32" fmla="*/ 40303 h 1098787"/>
                      <a:gd name="connsiteX33" fmla="*/ 1560536 w 3538537"/>
                      <a:gd name="connsiteY33" fmla="*/ 0 h 1098787"/>
                      <a:gd name="connsiteX34" fmla="*/ 1416808 w 3538537"/>
                      <a:gd name="connsiteY34" fmla="*/ 191139 h 1098787"/>
                      <a:gd name="connsiteX35" fmla="*/ 1310824 w 3538537"/>
                      <a:gd name="connsiteY35" fmla="*/ 138326 h 1098787"/>
                      <a:gd name="connsiteX36" fmla="*/ 1194890 w 3538537"/>
                      <a:gd name="connsiteY36" fmla="*/ 156310 h 1098787"/>
                      <a:gd name="connsiteX37" fmla="*/ 1285734 w 3538537"/>
                      <a:gd name="connsiteY37" fmla="*/ 242958 h 1098787"/>
                      <a:gd name="connsiteX38" fmla="*/ 1270520 w 3538537"/>
                      <a:gd name="connsiteY38" fmla="*/ 362161 h 1098787"/>
                      <a:gd name="connsiteX39" fmla="*/ 1104117 w 3538537"/>
                      <a:gd name="connsiteY39" fmla="*/ 411922 h 1098787"/>
                      <a:gd name="connsiteX40" fmla="*/ 1017256 w 3538537"/>
                      <a:gd name="connsiteY40" fmla="*/ 365859 h 1098787"/>
                      <a:gd name="connsiteX41" fmla="*/ 932810 w 3538537"/>
                      <a:gd name="connsiteY41" fmla="*/ 274164 h 1098787"/>
                      <a:gd name="connsiteX42" fmla="*/ 843602 w 3538537"/>
                      <a:gd name="connsiteY42" fmla="*/ 182539 h 1098787"/>
                      <a:gd name="connsiteX43" fmla="*/ 758588 w 3538537"/>
                      <a:gd name="connsiteY43" fmla="*/ 209976 h 1098787"/>
                      <a:gd name="connsiteX44" fmla="*/ 702788 w 3538537"/>
                      <a:gd name="connsiteY44" fmla="*/ 214170 h 1098787"/>
                      <a:gd name="connsiteX45" fmla="*/ 665399 w 3538537"/>
                      <a:gd name="connsiteY45" fmla="*/ 212251 h 1098787"/>
                      <a:gd name="connsiteX46" fmla="*/ 566737 w 3538537"/>
                      <a:gd name="connsiteY46" fmla="*/ 236774 h 1098787"/>
                      <a:gd name="connsiteX47" fmla="*/ 485775 w 3538537"/>
                      <a:gd name="connsiteY47" fmla="*/ 260587 h 1098787"/>
                      <a:gd name="connsiteX48" fmla="*/ 347662 w 3538537"/>
                      <a:gd name="connsiteY48" fmla="*/ 265349 h 1098787"/>
                      <a:gd name="connsiteX49" fmla="*/ 276225 w 3538537"/>
                      <a:gd name="connsiteY49" fmla="*/ 274874 h 1098787"/>
                      <a:gd name="connsiteX50" fmla="*/ 233362 w 3538537"/>
                      <a:gd name="connsiteY50" fmla="*/ 393937 h 1098787"/>
                      <a:gd name="connsiteX51" fmla="*/ 200025 w 3538537"/>
                      <a:gd name="connsiteY51" fmla="*/ 479662 h 1098787"/>
                      <a:gd name="connsiteX52" fmla="*/ 171450 w 3538537"/>
                      <a:gd name="connsiteY52" fmla="*/ 565387 h 1098787"/>
                      <a:gd name="connsiteX53" fmla="*/ 142875 w 3538537"/>
                      <a:gd name="connsiteY53" fmla="*/ 636824 h 1098787"/>
                      <a:gd name="connsiteX54" fmla="*/ 128587 w 3538537"/>
                      <a:gd name="connsiteY54" fmla="*/ 727312 h 1098787"/>
                      <a:gd name="connsiteX55" fmla="*/ 109537 w 3538537"/>
                      <a:gd name="connsiteY55" fmla="*/ 789224 h 1098787"/>
                      <a:gd name="connsiteX56" fmla="*/ 66675 w 3538537"/>
                      <a:gd name="connsiteY56" fmla="*/ 832087 h 1098787"/>
                      <a:gd name="connsiteX57" fmla="*/ 0 w 3538537"/>
                      <a:gd name="connsiteY57" fmla="*/ 884474 h 1098787"/>
                      <a:gd name="connsiteX0" fmla="*/ 0 w 3538537"/>
                      <a:gd name="connsiteY0" fmla="*/ 844171 h 1058484"/>
                      <a:gd name="connsiteX1" fmla="*/ 133350 w 3538537"/>
                      <a:gd name="connsiteY1" fmla="*/ 863221 h 1058484"/>
                      <a:gd name="connsiteX2" fmla="*/ 204787 w 3538537"/>
                      <a:gd name="connsiteY2" fmla="*/ 934659 h 1058484"/>
                      <a:gd name="connsiteX3" fmla="*/ 266700 w 3538537"/>
                      <a:gd name="connsiteY3" fmla="*/ 1034671 h 1058484"/>
                      <a:gd name="connsiteX4" fmla="*/ 300037 w 3538537"/>
                      <a:gd name="connsiteY4" fmla="*/ 1058484 h 1058484"/>
                      <a:gd name="connsiteX5" fmla="*/ 614362 w 3538537"/>
                      <a:gd name="connsiteY5" fmla="*/ 963234 h 1058484"/>
                      <a:gd name="connsiteX6" fmla="*/ 1143000 w 3538537"/>
                      <a:gd name="connsiteY6" fmla="*/ 820359 h 1058484"/>
                      <a:gd name="connsiteX7" fmla="*/ 1428750 w 3538537"/>
                      <a:gd name="connsiteY7" fmla="*/ 748921 h 1058484"/>
                      <a:gd name="connsiteX8" fmla="*/ 1566862 w 3538537"/>
                      <a:gd name="connsiteY8" fmla="*/ 725109 h 1058484"/>
                      <a:gd name="connsiteX9" fmla="*/ 1866900 w 3538537"/>
                      <a:gd name="connsiteY9" fmla="*/ 682246 h 1058484"/>
                      <a:gd name="connsiteX10" fmla="*/ 2138362 w 3538537"/>
                      <a:gd name="connsiteY10" fmla="*/ 701296 h 1058484"/>
                      <a:gd name="connsiteX11" fmla="*/ 2324100 w 3538537"/>
                      <a:gd name="connsiteY11" fmla="*/ 710821 h 1058484"/>
                      <a:gd name="connsiteX12" fmla="*/ 2495550 w 3538537"/>
                      <a:gd name="connsiteY12" fmla="*/ 725109 h 1058484"/>
                      <a:gd name="connsiteX13" fmla="*/ 2686050 w 3538537"/>
                      <a:gd name="connsiteY13" fmla="*/ 725109 h 1058484"/>
                      <a:gd name="connsiteX14" fmla="*/ 2967037 w 3538537"/>
                      <a:gd name="connsiteY14" fmla="*/ 734634 h 1058484"/>
                      <a:gd name="connsiteX15" fmla="*/ 3048000 w 3538537"/>
                      <a:gd name="connsiteY15" fmla="*/ 753684 h 1058484"/>
                      <a:gd name="connsiteX16" fmla="*/ 3209925 w 3538537"/>
                      <a:gd name="connsiteY16" fmla="*/ 734634 h 1058484"/>
                      <a:gd name="connsiteX17" fmla="*/ 3395662 w 3538537"/>
                      <a:gd name="connsiteY17" fmla="*/ 739396 h 1058484"/>
                      <a:gd name="connsiteX18" fmla="*/ 3533775 w 3538537"/>
                      <a:gd name="connsiteY18" fmla="*/ 653671 h 1058484"/>
                      <a:gd name="connsiteX19" fmla="*/ 3538537 w 3538537"/>
                      <a:gd name="connsiteY19" fmla="*/ 563184 h 1058484"/>
                      <a:gd name="connsiteX20" fmla="*/ 3471862 w 3538537"/>
                      <a:gd name="connsiteY20" fmla="*/ 486984 h 1058484"/>
                      <a:gd name="connsiteX21" fmla="*/ 3390900 w 3538537"/>
                      <a:gd name="connsiteY21" fmla="*/ 320296 h 1058484"/>
                      <a:gd name="connsiteX22" fmla="*/ 3262312 w 3538537"/>
                      <a:gd name="connsiteY22" fmla="*/ 334584 h 1058484"/>
                      <a:gd name="connsiteX23" fmla="*/ 3176587 w 3538537"/>
                      <a:gd name="connsiteY23" fmla="*/ 434596 h 1058484"/>
                      <a:gd name="connsiteX24" fmla="*/ 3119437 w 3538537"/>
                      <a:gd name="connsiteY24" fmla="*/ 501271 h 1058484"/>
                      <a:gd name="connsiteX25" fmla="*/ 2871787 w 3538537"/>
                      <a:gd name="connsiteY25" fmla="*/ 448884 h 1058484"/>
                      <a:gd name="connsiteX26" fmla="*/ 2839950 w 3538537"/>
                      <a:gd name="connsiteY26" fmla="*/ 359528 h 1058484"/>
                      <a:gd name="connsiteX27" fmla="*/ 2257425 w 3538537"/>
                      <a:gd name="connsiteY27" fmla="*/ 167896 h 1058484"/>
                      <a:gd name="connsiteX28" fmla="*/ 1905000 w 3538537"/>
                      <a:gd name="connsiteY28" fmla="*/ 101221 h 1058484"/>
                      <a:gd name="connsiteX29" fmla="*/ 1785937 w 3538537"/>
                      <a:gd name="connsiteY29" fmla="*/ 96459 h 1058484"/>
                      <a:gd name="connsiteX30" fmla="*/ 1747838 w 3538537"/>
                      <a:gd name="connsiteY30" fmla="*/ 186945 h 1058484"/>
                      <a:gd name="connsiteX31" fmla="*/ 1651094 w 3538537"/>
                      <a:gd name="connsiteY31" fmla="*/ 199598 h 1058484"/>
                      <a:gd name="connsiteX32" fmla="*/ 1629201 w 3538537"/>
                      <a:gd name="connsiteY32" fmla="*/ 0 h 1058484"/>
                      <a:gd name="connsiteX33" fmla="*/ 1541486 w 3538537"/>
                      <a:gd name="connsiteY33" fmla="*/ 183534 h 1058484"/>
                      <a:gd name="connsiteX34" fmla="*/ 1416808 w 3538537"/>
                      <a:gd name="connsiteY34" fmla="*/ 150836 h 1058484"/>
                      <a:gd name="connsiteX35" fmla="*/ 1310824 w 3538537"/>
                      <a:gd name="connsiteY35" fmla="*/ 98023 h 1058484"/>
                      <a:gd name="connsiteX36" fmla="*/ 1194890 w 3538537"/>
                      <a:gd name="connsiteY36" fmla="*/ 116007 h 1058484"/>
                      <a:gd name="connsiteX37" fmla="*/ 1285734 w 3538537"/>
                      <a:gd name="connsiteY37" fmla="*/ 202655 h 1058484"/>
                      <a:gd name="connsiteX38" fmla="*/ 1270520 w 3538537"/>
                      <a:gd name="connsiteY38" fmla="*/ 321858 h 1058484"/>
                      <a:gd name="connsiteX39" fmla="*/ 1104117 w 3538537"/>
                      <a:gd name="connsiteY39" fmla="*/ 371619 h 1058484"/>
                      <a:gd name="connsiteX40" fmla="*/ 1017256 w 3538537"/>
                      <a:gd name="connsiteY40" fmla="*/ 325556 h 1058484"/>
                      <a:gd name="connsiteX41" fmla="*/ 932810 w 3538537"/>
                      <a:gd name="connsiteY41" fmla="*/ 233861 h 1058484"/>
                      <a:gd name="connsiteX42" fmla="*/ 843602 w 3538537"/>
                      <a:gd name="connsiteY42" fmla="*/ 142236 h 1058484"/>
                      <a:gd name="connsiteX43" fmla="*/ 758588 w 3538537"/>
                      <a:gd name="connsiteY43" fmla="*/ 169673 h 1058484"/>
                      <a:gd name="connsiteX44" fmla="*/ 702788 w 3538537"/>
                      <a:gd name="connsiteY44" fmla="*/ 173867 h 1058484"/>
                      <a:gd name="connsiteX45" fmla="*/ 665399 w 3538537"/>
                      <a:gd name="connsiteY45" fmla="*/ 171948 h 1058484"/>
                      <a:gd name="connsiteX46" fmla="*/ 566737 w 3538537"/>
                      <a:gd name="connsiteY46" fmla="*/ 196471 h 1058484"/>
                      <a:gd name="connsiteX47" fmla="*/ 485775 w 3538537"/>
                      <a:gd name="connsiteY47" fmla="*/ 220284 h 1058484"/>
                      <a:gd name="connsiteX48" fmla="*/ 347662 w 3538537"/>
                      <a:gd name="connsiteY48" fmla="*/ 225046 h 1058484"/>
                      <a:gd name="connsiteX49" fmla="*/ 276225 w 3538537"/>
                      <a:gd name="connsiteY49" fmla="*/ 234571 h 1058484"/>
                      <a:gd name="connsiteX50" fmla="*/ 233362 w 3538537"/>
                      <a:gd name="connsiteY50" fmla="*/ 353634 h 1058484"/>
                      <a:gd name="connsiteX51" fmla="*/ 200025 w 3538537"/>
                      <a:gd name="connsiteY51" fmla="*/ 439359 h 1058484"/>
                      <a:gd name="connsiteX52" fmla="*/ 171450 w 3538537"/>
                      <a:gd name="connsiteY52" fmla="*/ 525084 h 1058484"/>
                      <a:gd name="connsiteX53" fmla="*/ 142875 w 3538537"/>
                      <a:gd name="connsiteY53" fmla="*/ 596521 h 1058484"/>
                      <a:gd name="connsiteX54" fmla="*/ 128587 w 3538537"/>
                      <a:gd name="connsiteY54" fmla="*/ 687009 h 1058484"/>
                      <a:gd name="connsiteX55" fmla="*/ 109537 w 3538537"/>
                      <a:gd name="connsiteY55" fmla="*/ 748921 h 1058484"/>
                      <a:gd name="connsiteX56" fmla="*/ 66675 w 3538537"/>
                      <a:gd name="connsiteY56" fmla="*/ 791784 h 1058484"/>
                      <a:gd name="connsiteX57" fmla="*/ 0 w 3538537"/>
                      <a:gd name="connsiteY57" fmla="*/ 844171 h 1058484"/>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32810 w 3538537"/>
                      <a:gd name="connsiteY41" fmla="*/ 137402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817231 w 3538537"/>
                      <a:gd name="connsiteY40" fmla="*/ 224335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34951 w 3538537"/>
                      <a:gd name="connsiteY40" fmla="*/ 215441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06376 w 3538537"/>
                      <a:gd name="connsiteY40" fmla="*/ 282116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01626 w 3538537"/>
                      <a:gd name="connsiteY40" fmla="*/ 272591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85837 w 3538537"/>
                      <a:gd name="connsiteY6" fmla="*/ 771525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157287 w 3538537"/>
                      <a:gd name="connsiteY8" fmla="*/ 928688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1034989"/>
                      <a:gd name="connsiteX1" fmla="*/ 133350 w 3538537"/>
                      <a:gd name="connsiteY1" fmla="*/ 766762 h 1034989"/>
                      <a:gd name="connsiteX2" fmla="*/ 204787 w 3538537"/>
                      <a:gd name="connsiteY2" fmla="*/ 838200 h 1034989"/>
                      <a:gd name="connsiteX3" fmla="*/ 266700 w 3538537"/>
                      <a:gd name="connsiteY3" fmla="*/ 938212 h 1034989"/>
                      <a:gd name="connsiteX4" fmla="*/ 300037 w 3538537"/>
                      <a:gd name="connsiteY4" fmla="*/ 962025 h 1034989"/>
                      <a:gd name="connsiteX5" fmla="*/ 614362 w 3538537"/>
                      <a:gd name="connsiteY5" fmla="*/ 866775 h 1034989"/>
                      <a:gd name="connsiteX6" fmla="*/ 909637 w 3538537"/>
                      <a:gd name="connsiteY6" fmla="*/ 814387 h 1034989"/>
                      <a:gd name="connsiteX7" fmla="*/ 985838 w 3538537"/>
                      <a:gd name="connsiteY7" fmla="*/ 890587 h 1034989"/>
                      <a:gd name="connsiteX8" fmla="*/ 1062037 w 3538537"/>
                      <a:gd name="connsiteY8" fmla="*/ 1028700 h 1034989"/>
                      <a:gd name="connsiteX9" fmla="*/ 1866900 w 3538537"/>
                      <a:gd name="connsiteY9" fmla="*/ 585787 h 1034989"/>
                      <a:gd name="connsiteX10" fmla="*/ 2138362 w 3538537"/>
                      <a:gd name="connsiteY10" fmla="*/ 604837 h 1034989"/>
                      <a:gd name="connsiteX11" fmla="*/ 2324100 w 3538537"/>
                      <a:gd name="connsiteY11" fmla="*/ 614362 h 1034989"/>
                      <a:gd name="connsiteX12" fmla="*/ 2495550 w 3538537"/>
                      <a:gd name="connsiteY12" fmla="*/ 628650 h 1034989"/>
                      <a:gd name="connsiteX13" fmla="*/ 2686050 w 3538537"/>
                      <a:gd name="connsiteY13" fmla="*/ 628650 h 1034989"/>
                      <a:gd name="connsiteX14" fmla="*/ 2967037 w 3538537"/>
                      <a:gd name="connsiteY14" fmla="*/ 638175 h 1034989"/>
                      <a:gd name="connsiteX15" fmla="*/ 3048000 w 3538537"/>
                      <a:gd name="connsiteY15" fmla="*/ 657225 h 1034989"/>
                      <a:gd name="connsiteX16" fmla="*/ 3209925 w 3538537"/>
                      <a:gd name="connsiteY16" fmla="*/ 638175 h 1034989"/>
                      <a:gd name="connsiteX17" fmla="*/ 3395662 w 3538537"/>
                      <a:gd name="connsiteY17" fmla="*/ 642937 h 1034989"/>
                      <a:gd name="connsiteX18" fmla="*/ 3533775 w 3538537"/>
                      <a:gd name="connsiteY18" fmla="*/ 557212 h 1034989"/>
                      <a:gd name="connsiteX19" fmla="*/ 3538537 w 3538537"/>
                      <a:gd name="connsiteY19" fmla="*/ 466725 h 1034989"/>
                      <a:gd name="connsiteX20" fmla="*/ 3471862 w 3538537"/>
                      <a:gd name="connsiteY20" fmla="*/ 390525 h 1034989"/>
                      <a:gd name="connsiteX21" fmla="*/ 3390900 w 3538537"/>
                      <a:gd name="connsiteY21" fmla="*/ 223837 h 1034989"/>
                      <a:gd name="connsiteX22" fmla="*/ 3262312 w 3538537"/>
                      <a:gd name="connsiteY22" fmla="*/ 238125 h 1034989"/>
                      <a:gd name="connsiteX23" fmla="*/ 3176587 w 3538537"/>
                      <a:gd name="connsiteY23" fmla="*/ 338137 h 1034989"/>
                      <a:gd name="connsiteX24" fmla="*/ 3076574 w 3538537"/>
                      <a:gd name="connsiteY24" fmla="*/ 385762 h 1034989"/>
                      <a:gd name="connsiteX25" fmla="*/ 2871787 w 3538537"/>
                      <a:gd name="connsiteY25" fmla="*/ 352425 h 1034989"/>
                      <a:gd name="connsiteX26" fmla="*/ 2839950 w 3538537"/>
                      <a:gd name="connsiteY26" fmla="*/ 263069 h 1034989"/>
                      <a:gd name="connsiteX27" fmla="*/ 2257425 w 3538537"/>
                      <a:gd name="connsiteY27" fmla="*/ 71437 h 1034989"/>
                      <a:gd name="connsiteX28" fmla="*/ 1905000 w 3538537"/>
                      <a:gd name="connsiteY28" fmla="*/ 4762 h 1034989"/>
                      <a:gd name="connsiteX29" fmla="*/ 1785937 w 3538537"/>
                      <a:gd name="connsiteY29" fmla="*/ 0 h 1034989"/>
                      <a:gd name="connsiteX30" fmla="*/ 1747838 w 3538537"/>
                      <a:gd name="connsiteY30" fmla="*/ 90486 h 1034989"/>
                      <a:gd name="connsiteX31" fmla="*/ 1651094 w 3538537"/>
                      <a:gd name="connsiteY31" fmla="*/ 103139 h 1034989"/>
                      <a:gd name="connsiteX32" fmla="*/ 1600626 w 3538537"/>
                      <a:gd name="connsiteY32" fmla="*/ 108328 h 1034989"/>
                      <a:gd name="connsiteX33" fmla="*/ 1541486 w 3538537"/>
                      <a:gd name="connsiteY33" fmla="*/ 87075 h 1034989"/>
                      <a:gd name="connsiteX34" fmla="*/ 1416808 w 3538537"/>
                      <a:gd name="connsiteY34" fmla="*/ 54377 h 1034989"/>
                      <a:gd name="connsiteX35" fmla="*/ 1310824 w 3538537"/>
                      <a:gd name="connsiteY35" fmla="*/ 1564 h 1034989"/>
                      <a:gd name="connsiteX36" fmla="*/ 1194890 w 3538537"/>
                      <a:gd name="connsiteY36" fmla="*/ 19548 h 1034989"/>
                      <a:gd name="connsiteX37" fmla="*/ 1285734 w 3538537"/>
                      <a:gd name="connsiteY37" fmla="*/ 106196 h 1034989"/>
                      <a:gd name="connsiteX38" fmla="*/ 1270520 w 3538537"/>
                      <a:gd name="connsiteY38" fmla="*/ 225399 h 1034989"/>
                      <a:gd name="connsiteX39" fmla="*/ 1104117 w 3538537"/>
                      <a:gd name="connsiteY39" fmla="*/ 275160 h 1034989"/>
                      <a:gd name="connsiteX40" fmla="*/ 1011151 w 3538537"/>
                      <a:gd name="connsiteY40" fmla="*/ 305928 h 1034989"/>
                      <a:gd name="connsiteX41" fmla="*/ 906376 w 3538537"/>
                      <a:gd name="connsiteY41" fmla="*/ 282116 h 1034989"/>
                      <a:gd name="connsiteX42" fmla="*/ 817231 w 3538537"/>
                      <a:gd name="connsiteY42" fmla="*/ 224335 h 1034989"/>
                      <a:gd name="connsiteX43" fmla="*/ 908997 w 3538537"/>
                      <a:gd name="connsiteY43" fmla="*/ 132639 h 1034989"/>
                      <a:gd name="connsiteX44" fmla="*/ 843602 w 3538537"/>
                      <a:gd name="connsiteY44" fmla="*/ 45777 h 1034989"/>
                      <a:gd name="connsiteX45" fmla="*/ 758588 w 3538537"/>
                      <a:gd name="connsiteY45" fmla="*/ 73214 h 1034989"/>
                      <a:gd name="connsiteX46" fmla="*/ 702788 w 3538537"/>
                      <a:gd name="connsiteY46" fmla="*/ 77408 h 1034989"/>
                      <a:gd name="connsiteX47" fmla="*/ 665399 w 3538537"/>
                      <a:gd name="connsiteY47" fmla="*/ 75489 h 1034989"/>
                      <a:gd name="connsiteX48" fmla="*/ 566737 w 3538537"/>
                      <a:gd name="connsiteY48" fmla="*/ 100012 h 1034989"/>
                      <a:gd name="connsiteX49" fmla="*/ 485775 w 3538537"/>
                      <a:gd name="connsiteY49" fmla="*/ 123825 h 1034989"/>
                      <a:gd name="connsiteX50" fmla="*/ 347662 w 3538537"/>
                      <a:gd name="connsiteY50" fmla="*/ 128587 h 1034989"/>
                      <a:gd name="connsiteX51" fmla="*/ 276225 w 3538537"/>
                      <a:gd name="connsiteY51" fmla="*/ 138112 h 1034989"/>
                      <a:gd name="connsiteX52" fmla="*/ 233362 w 3538537"/>
                      <a:gd name="connsiteY52" fmla="*/ 257175 h 1034989"/>
                      <a:gd name="connsiteX53" fmla="*/ 200025 w 3538537"/>
                      <a:gd name="connsiteY53" fmla="*/ 342900 h 1034989"/>
                      <a:gd name="connsiteX54" fmla="*/ 171450 w 3538537"/>
                      <a:gd name="connsiteY54" fmla="*/ 428625 h 1034989"/>
                      <a:gd name="connsiteX55" fmla="*/ 142875 w 3538537"/>
                      <a:gd name="connsiteY55" fmla="*/ 500062 h 1034989"/>
                      <a:gd name="connsiteX56" fmla="*/ 128587 w 3538537"/>
                      <a:gd name="connsiteY56" fmla="*/ 590550 h 1034989"/>
                      <a:gd name="connsiteX57" fmla="*/ 109537 w 3538537"/>
                      <a:gd name="connsiteY57" fmla="*/ 652462 h 1034989"/>
                      <a:gd name="connsiteX58" fmla="*/ 66675 w 3538537"/>
                      <a:gd name="connsiteY58" fmla="*/ 695325 h 1034989"/>
                      <a:gd name="connsiteX59" fmla="*/ 0 w 3538537"/>
                      <a:gd name="connsiteY59" fmla="*/ 747712 h 1034989"/>
                      <a:gd name="connsiteX0" fmla="*/ 0 w 3538537"/>
                      <a:gd name="connsiteY0" fmla="*/ 747712 h 1033015"/>
                      <a:gd name="connsiteX1" fmla="*/ 133350 w 3538537"/>
                      <a:gd name="connsiteY1" fmla="*/ 766762 h 1033015"/>
                      <a:gd name="connsiteX2" fmla="*/ 204787 w 3538537"/>
                      <a:gd name="connsiteY2" fmla="*/ 838200 h 1033015"/>
                      <a:gd name="connsiteX3" fmla="*/ 266700 w 3538537"/>
                      <a:gd name="connsiteY3" fmla="*/ 938212 h 1033015"/>
                      <a:gd name="connsiteX4" fmla="*/ 300037 w 3538537"/>
                      <a:gd name="connsiteY4" fmla="*/ 962025 h 1033015"/>
                      <a:gd name="connsiteX5" fmla="*/ 614362 w 3538537"/>
                      <a:gd name="connsiteY5" fmla="*/ 866775 h 1033015"/>
                      <a:gd name="connsiteX6" fmla="*/ 909637 w 3538537"/>
                      <a:gd name="connsiteY6" fmla="*/ 814387 h 1033015"/>
                      <a:gd name="connsiteX7" fmla="*/ 985838 w 3538537"/>
                      <a:gd name="connsiteY7" fmla="*/ 890587 h 1033015"/>
                      <a:gd name="connsiteX8" fmla="*/ 1062037 w 3538537"/>
                      <a:gd name="connsiteY8" fmla="*/ 1028700 h 1033015"/>
                      <a:gd name="connsiteX9" fmla="*/ 1866900 w 3538537"/>
                      <a:gd name="connsiteY9" fmla="*/ 585787 h 1033015"/>
                      <a:gd name="connsiteX10" fmla="*/ 2138362 w 3538537"/>
                      <a:gd name="connsiteY10" fmla="*/ 604837 h 1033015"/>
                      <a:gd name="connsiteX11" fmla="*/ 2324100 w 3538537"/>
                      <a:gd name="connsiteY11" fmla="*/ 614362 h 1033015"/>
                      <a:gd name="connsiteX12" fmla="*/ 2495550 w 3538537"/>
                      <a:gd name="connsiteY12" fmla="*/ 628650 h 1033015"/>
                      <a:gd name="connsiteX13" fmla="*/ 2686050 w 3538537"/>
                      <a:gd name="connsiteY13" fmla="*/ 628650 h 1033015"/>
                      <a:gd name="connsiteX14" fmla="*/ 2967037 w 3538537"/>
                      <a:gd name="connsiteY14" fmla="*/ 638175 h 1033015"/>
                      <a:gd name="connsiteX15" fmla="*/ 3048000 w 3538537"/>
                      <a:gd name="connsiteY15" fmla="*/ 657225 h 1033015"/>
                      <a:gd name="connsiteX16" fmla="*/ 3209925 w 3538537"/>
                      <a:gd name="connsiteY16" fmla="*/ 638175 h 1033015"/>
                      <a:gd name="connsiteX17" fmla="*/ 3395662 w 3538537"/>
                      <a:gd name="connsiteY17" fmla="*/ 642937 h 1033015"/>
                      <a:gd name="connsiteX18" fmla="*/ 3533775 w 3538537"/>
                      <a:gd name="connsiteY18" fmla="*/ 557212 h 1033015"/>
                      <a:gd name="connsiteX19" fmla="*/ 3538537 w 3538537"/>
                      <a:gd name="connsiteY19" fmla="*/ 466725 h 1033015"/>
                      <a:gd name="connsiteX20" fmla="*/ 3471862 w 3538537"/>
                      <a:gd name="connsiteY20" fmla="*/ 390525 h 1033015"/>
                      <a:gd name="connsiteX21" fmla="*/ 3390900 w 3538537"/>
                      <a:gd name="connsiteY21" fmla="*/ 223837 h 1033015"/>
                      <a:gd name="connsiteX22" fmla="*/ 3262312 w 3538537"/>
                      <a:gd name="connsiteY22" fmla="*/ 238125 h 1033015"/>
                      <a:gd name="connsiteX23" fmla="*/ 3176587 w 3538537"/>
                      <a:gd name="connsiteY23" fmla="*/ 338137 h 1033015"/>
                      <a:gd name="connsiteX24" fmla="*/ 3076574 w 3538537"/>
                      <a:gd name="connsiteY24" fmla="*/ 385762 h 1033015"/>
                      <a:gd name="connsiteX25" fmla="*/ 2871787 w 3538537"/>
                      <a:gd name="connsiteY25" fmla="*/ 352425 h 1033015"/>
                      <a:gd name="connsiteX26" fmla="*/ 2839950 w 3538537"/>
                      <a:gd name="connsiteY26" fmla="*/ 263069 h 1033015"/>
                      <a:gd name="connsiteX27" fmla="*/ 2257425 w 3538537"/>
                      <a:gd name="connsiteY27" fmla="*/ 71437 h 1033015"/>
                      <a:gd name="connsiteX28" fmla="*/ 1905000 w 3538537"/>
                      <a:gd name="connsiteY28" fmla="*/ 4762 h 1033015"/>
                      <a:gd name="connsiteX29" fmla="*/ 1785937 w 3538537"/>
                      <a:gd name="connsiteY29" fmla="*/ 0 h 1033015"/>
                      <a:gd name="connsiteX30" fmla="*/ 1747838 w 3538537"/>
                      <a:gd name="connsiteY30" fmla="*/ 90486 h 1033015"/>
                      <a:gd name="connsiteX31" fmla="*/ 1651094 w 3538537"/>
                      <a:gd name="connsiteY31" fmla="*/ 103139 h 1033015"/>
                      <a:gd name="connsiteX32" fmla="*/ 1600626 w 3538537"/>
                      <a:gd name="connsiteY32" fmla="*/ 108328 h 1033015"/>
                      <a:gd name="connsiteX33" fmla="*/ 1541486 w 3538537"/>
                      <a:gd name="connsiteY33" fmla="*/ 87075 h 1033015"/>
                      <a:gd name="connsiteX34" fmla="*/ 1416808 w 3538537"/>
                      <a:gd name="connsiteY34" fmla="*/ 54377 h 1033015"/>
                      <a:gd name="connsiteX35" fmla="*/ 1310824 w 3538537"/>
                      <a:gd name="connsiteY35" fmla="*/ 1564 h 1033015"/>
                      <a:gd name="connsiteX36" fmla="*/ 1194890 w 3538537"/>
                      <a:gd name="connsiteY36" fmla="*/ 19548 h 1033015"/>
                      <a:gd name="connsiteX37" fmla="*/ 1285734 w 3538537"/>
                      <a:gd name="connsiteY37" fmla="*/ 106196 h 1033015"/>
                      <a:gd name="connsiteX38" fmla="*/ 1270520 w 3538537"/>
                      <a:gd name="connsiteY38" fmla="*/ 225399 h 1033015"/>
                      <a:gd name="connsiteX39" fmla="*/ 1104117 w 3538537"/>
                      <a:gd name="connsiteY39" fmla="*/ 275160 h 1033015"/>
                      <a:gd name="connsiteX40" fmla="*/ 1011151 w 3538537"/>
                      <a:gd name="connsiteY40" fmla="*/ 305928 h 1033015"/>
                      <a:gd name="connsiteX41" fmla="*/ 906376 w 3538537"/>
                      <a:gd name="connsiteY41" fmla="*/ 282116 h 1033015"/>
                      <a:gd name="connsiteX42" fmla="*/ 817231 w 3538537"/>
                      <a:gd name="connsiteY42" fmla="*/ 224335 h 1033015"/>
                      <a:gd name="connsiteX43" fmla="*/ 908997 w 3538537"/>
                      <a:gd name="connsiteY43" fmla="*/ 132639 h 1033015"/>
                      <a:gd name="connsiteX44" fmla="*/ 843602 w 3538537"/>
                      <a:gd name="connsiteY44" fmla="*/ 45777 h 1033015"/>
                      <a:gd name="connsiteX45" fmla="*/ 758588 w 3538537"/>
                      <a:gd name="connsiteY45" fmla="*/ 73214 h 1033015"/>
                      <a:gd name="connsiteX46" fmla="*/ 702788 w 3538537"/>
                      <a:gd name="connsiteY46" fmla="*/ 77408 h 1033015"/>
                      <a:gd name="connsiteX47" fmla="*/ 665399 w 3538537"/>
                      <a:gd name="connsiteY47" fmla="*/ 75489 h 1033015"/>
                      <a:gd name="connsiteX48" fmla="*/ 566737 w 3538537"/>
                      <a:gd name="connsiteY48" fmla="*/ 100012 h 1033015"/>
                      <a:gd name="connsiteX49" fmla="*/ 485775 w 3538537"/>
                      <a:gd name="connsiteY49" fmla="*/ 123825 h 1033015"/>
                      <a:gd name="connsiteX50" fmla="*/ 347662 w 3538537"/>
                      <a:gd name="connsiteY50" fmla="*/ 128587 h 1033015"/>
                      <a:gd name="connsiteX51" fmla="*/ 276225 w 3538537"/>
                      <a:gd name="connsiteY51" fmla="*/ 138112 h 1033015"/>
                      <a:gd name="connsiteX52" fmla="*/ 233362 w 3538537"/>
                      <a:gd name="connsiteY52" fmla="*/ 257175 h 1033015"/>
                      <a:gd name="connsiteX53" fmla="*/ 200025 w 3538537"/>
                      <a:gd name="connsiteY53" fmla="*/ 342900 h 1033015"/>
                      <a:gd name="connsiteX54" fmla="*/ 171450 w 3538537"/>
                      <a:gd name="connsiteY54" fmla="*/ 428625 h 1033015"/>
                      <a:gd name="connsiteX55" fmla="*/ 142875 w 3538537"/>
                      <a:gd name="connsiteY55" fmla="*/ 500062 h 1033015"/>
                      <a:gd name="connsiteX56" fmla="*/ 128587 w 3538537"/>
                      <a:gd name="connsiteY56" fmla="*/ 590550 h 1033015"/>
                      <a:gd name="connsiteX57" fmla="*/ 109537 w 3538537"/>
                      <a:gd name="connsiteY57" fmla="*/ 652462 h 1033015"/>
                      <a:gd name="connsiteX58" fmla="*/ 66675 w 3538537"/>
                      <a:gd name="connsiteY58" fmla="*/ 695325 h 1033015"/>
                      <a:gd name="connsiteX59" fmla="*/ 0 w 3538537"/>
                      <a:gd name="connsiteY59" fmla="*/ 747712 h 1033015"/>
                      <a:gd name="connsiteX0" fmla="*/ 0 w 3538537"/>
                      <a:gd name="connsiteY0" fmla="*/ 747712 h 1042256"/>
                      <a:gd name="connsiteX1" fmla="*/ 133350 w 3538537"/>
                      <a:gd name="connsiteY1" fmla="*/ 766762 h 1042256"/>
                      <a:gd name="connsiteX2" fmla="*/ 204787 w 3538537"/>
                      <a:gd name="connsiteY2" fmla="*/ 838200 h 1042256"/>
                      <a:gd name="connsiteX3" fmla="*/ 266700 w 3538537"/>
                      <a:gd name="connsiteY3" fmla="*/ 938212 h 1042256"/>
                      <a:gd name="connsiteX4" fmla="*/ 300037 w 3538537"/>
                      <a:gd name="connsiteY4" fmla="*/ 962025 h 1042256"/>
                      <a:gd name="connsiteX5" fmla="*/ 614362 w 3538537"/>
                      <a:gd name="connsiteY5" fmla="*/ 866775 h 1042256"/>
                      <a:gd name="connsiteX6" fmla="*/ 909637 w 3538537"/>
                      <a:gd name="connsiteY6" fmla="*/ 814387 h 1042256"/>
                      <a:gd name="connsiteX7" fmla="*/ 985838 w 3538537"/>
                      <a:gd name="connsiteY7" fmla="*/ 890587 h 1042256"/>
                      <a:gd name="connsiteX8" fmla="*/ 1051434 w 3538537"/>
                      <a:gd name="connsiteY8" fmla="*/ 925056 h 1042256"/>
                      <a:gd name="connsiteX9" fmla="*/ 1062037 w 3538537"/>
                      <a:gd name="connsiteY9" fmla="*/ 1028700 h 1042256"/>
                      <a:gd name="connsiteX10" fmla="*/ 1866900 w 3538537"/>
                      <a:gd name="connsiteY10" fmla="*/ 585787 h 1042256"/>
                      <a:gd name="connsiteX11" fmla="*/ 2138362 w 3538537"/>
                      <a:gd name="connsiteY11" fmla="*/ 604837 h 1042256"/>
                      <a:gd name="connsiteX12" fmla="*/ 2324100 w 3538537"/>
                      <a:gd name="connsiteY12" fmla="*/ 614362 h 1042256"/>
                      <a:gd name="connsiteX13" fmla="*/ 2495550 w 3538537"/>
                      <a:gd name="connsiteY13" fmla="*/ 628650 h 1042256"/>
                      <a:gd name="connsiteX14" fmla="*/ 2686050 w 3538537"/>
                      <a:gd name="connsiteY14" fmla="*/ 628650 h 1042256"/>
                      <a:gd name="connsiteX15" fmla="*/ 2967037 w 3538537"/>
                      <a:gd name="connsiteY15" fmla="*/ 638175 h 1042256"/>
                      <a:gd name="connsiteX16" fmla="*/ 3048000 w 3538537"/>
                      <a:gd name="connsiteY16" fmla="*/ 657225 h 1042256"/>
                      <a:gd name="connsiteX17" fmla="*/ 3209925 w 3538537"/>
                      <a:gd name="connsiteY17" fmla="*/ 638175 h 1042256"/>
                      <a:gd name="connsiteX18" fmla="*/ 3395662 w 3538537"/>
                      <a:gd name="connsiteY18" fmla="*/ 642937 h 1042256"/>
                      <a:gd name="connsiteX19" fmla="*/ 3533775 w 3538537"/>
                      <a:gd name="connsiteY19" fmla="*/ 557212 h 1042256"/>
                      <a:gd name="connsiteX20" fmla="*/ 3538537 w 3538537"/>
                      <a:gd name="connsiteY20" fmla="*/ 466725 h 1042256"/>
                      <a:gd name="connsiteX21" fmla="*/ 3471862 w 3538537"/>
                      <a:gd name="connsiteY21" fmla="*/ 390525 h 1042256"/>
                      <a:gd name="connsiteX22" fmla="*/ 3390900 w 3538537"/>
                      <a:gd name="connsiteY22" fmla="*/ 223837 h 1042256"/>
                      <a:gd name="connsiteX23" fmla="*/ 3262312 w 3538537"/>
                      <a:gd name="connsiteY23" fmla="*/ 238125 h 1042256"/>
                      <a:gd name="connsiteX24" fmla="*/ 3176587 w 3538537"/>
                      <a:gd name="connsiteY24" fmla="*/ 338137 h 1042256"/>
                      <a:gd name="connsiteX25" fmla="*/ 3076574 w 3538537"/>
                      <a:gd name="connsiteY25" fmla="*/ 385762 h 1042256"/>
                      <a:gd name="connsiteX26" fmla="*/ 2871787 w 3538537"/>
                      <a:gd name="connsiteY26" fmla="*/ 352425 h 1042256"/>
                      <a:gd name="connsiteX27" fmla="*/ 2839950 w 3538537"/>
                      <a:gd name="connsiteY27" fmla="*/ 263069 h 1042256"/>
                      <a:gd name="connsiteX28" fmla="*/ 2257425 w 3538537"/>
                      <a:gd name="connsiteY28" fmla="*/ 71437 h 1042256"/>
                      <a:gd name="connsiteX29" fmla="*/ 1905000 w 3538537"/>
                      <a:gd name="connsiteY29" fmla="*/ 4762 h 1042256"/>
                      <a:gd name="connsiteX30" fmla="*/ 1785937 w 3538537"/>
                      <a:gd name="connsiteY30" fmla="*/ 0 h 1042256"/>
                      <a:gd name="connsiteX31" fmla="*/ 1747838 w 3538537"/>
                      <a:gd name="connsiteY31" fmla="*/ 90486 h 1042256"/>
                      <a:gd name="connsiteX32" fmla="*/ 1651094 w 3538537"/>
                      <a:gd name="connsiteY32" fmla="*/ 103139 h 1042256"/>
                      <a:gd name="connsiteX33" fmla="*/ 1600626 w 3538537"/>
                      <a:gd name="connsiteY33" fmla="*/ 108328 h 1042256"/>
                      <a:gd name="connsiteX34" fmla="*/ 1541486 w 3538537"/>
                      <a:gd name="connsiteY34" fmla="*/ 87075 h 1042256"/>
                      <a:gd name="connsiteX35" fmla="*/ 1416808 w 3538537"/>
                      <a:gd name="connsiteY35" fmla="*/ 54377 h 1042256"/>
                      <a:gd name="connsiteX36" fmla="*/ 1310824 w 3538537"/>
                      <a:gd name="connsiteY36" fmla="*/ 1564 h 1042256"/>
                      <a:gd name="connsiteX37" fmla="*/ 1194890 w 3538537"/>
                      <a:gd name="connsiteY37" fmla="*/ 19548 h 1042256"/>
                      <a:gd name="connsiteX38" fmla="*/ 1285734 w 3538537"/>
                      <a:gd name="connsiteY38" fmla="*/ 106196 h 1042256"/>
                      <a:gd name="connsiteX39" fmla="*/ 1270520 w 3538537"/>
                      <a:gd name="connsiteY39" fmla="*/ 225399 h 1042256"/>
                      <a:gd name="connsiteX40" fmla="*/ 1104117 w 3538537"/>
                      <a:gd name="connsiteY40" fmla="*/ 275160 h 1042256"/>
                      <a:gd name="connsiteX41" fmla="*/ 1011151 w 3538537"/>
                      <a:gd name="connsiteY41" fmla="*/ 305928 h 1042256"/>
                      <a:gd name="connsiteX42" fmla="*/ 906376 w 3538537"/>
                      <a:gd name="connsiteY42" fmla="*/ 282116 h 1042256"/>
                      <a:gd name="connsiteX43" fmla="*/ 817231 w 3538537"/>
                      <a:gd name="connsiteY43" fmla="*/ 224335 h 1042256"/>
                      <a:gd name="connsiteX44" fmla="*/ 908997 w 3538537"/>
                      <a:gd name="connsiteY44" fmla="*/ 132639 h 1042256"/>
                      <a:gd name="connsiteX45" fmla="*/ 843602 w 3538537"/>
                      <a:gd name="connsiteY45" fmla="*/ 45777 h 1042256"/>
                      <a:gd name="connsiteX46" fmla="*/ 758588 w 3538537"/>
                      <a:gd name="connsiteY46" fmla="*/ 73214 h 1042256"/>
                      <a:gd name="connsiteX47" fmla="*/ 702788 w 3538537"/>
                      <a:gd name="connsiteY47" fmla="*/ 77408 h 1042256"/>
                      <a:gd name="connsiteX48" fmla="*/ 665399 w 3538537"/>
                      <a:gd name="connsiteY48" fmla="*/ 75489 h 1042256"/>
                      <a:gd name="connsiteX49" fmla="*/ 566737 w 3538537"/>
                      <a:gd name="connsiteY49" fmla="*/ 100012 h 1042256"/>
                      <a:gd name="connsiteX50" fmla="*/ 485775 w 3538537"/>
                      <a:gd name="connsiteY50" fmla="*/ 123825 h 1042256"/>
                      <a:gd name="connsiteX51" fmla="*/ 347662 w 3538537"/>
                      <a:gd name="connsiteY51" fmla="*/ 128587 h 1042256"/>
                      <a:gd name="connsiteX52" fmla="*/ 276225 w 3538537"/>
                      <a:gd name="connsiteY52" fmla="*/ 138112 h 1042256"/>
                      <a:gd name="connsiteX53" fmla="*/ 233362 w 3538537"/>
                      <a:gd name="connsiteY53" fmla="*/ 257175 h 1042256"/>
                      <a:gd name="connsiteX54" fmla="*/ 200025 w 3538537"/>
                      <a:gd name="connsiteY54" fmla="*/ 342900 h 1042256"/>
                      <a:gd name="connsiteX55" fmla="*/ 171450 w 3538537"/>
                      <a:gd name="connsiteY55" fmla="*/ 428625 h 1042256"/>
                      <a:gd name="connsiteX56" fmla="*/ 142875 w 3538537"/>
                      <a:gd name="connsiteY56" fmla="*/ 500062 h 1042256"/>
                      <a:gd name="connsiteX57" fmla="*/ 128587 w 3538537"/>
                      <a:gd name="connsiteY57" fmla="*/ 590550 h 1042256"/>
                      <a:gd name="connsiteX58" fmla="*/ 109537 w 3538537"/>
                      <a:gd name="connsiteY58" fmla="*/ 652462 h 1042256"/>
                      <a:gd name="connsiteX59" fmla="*/ 66675 w 3538537"/>
                      <a:gd name="connsiteY59" fmla="*/ 695325 h 1042256"/>
                      <a:gd name="connsiteX60" fmla="*/ 0 w 3538537"/>
                      <a:gd name="connsiteY60" fmla="*/ 747712 h 1042256"/>
                      <a:gd name="connsiteX0" fmla="*/ 0 w 3538537"/>
                      <a:gd name="connsiteY0" fmla="*/ 747712 h 1048447"/>
                      <a:gd name="connsiteX1" fmla="*/ 133350 w 3538537"/>
                      <a:gd name="connsiteY1" fmla="*/ 766762 h 1048447"/>
                      <a:gd name="connsiteX2" fmla="*/ 204787 w 3538537"/>
                      <a:gd name="connsiteY2" fmla="*/ 838200 h 1048447"/>
                      <a:gd name="connsiteX3" fmla="*/ 266700 w 3538537"/>
                      <a:gd name="connsiteY3" fmla="*/ 938212 h 1048447"/>
                      <a:gd name="connsiteX4" fmla="*/ 300037 w 3538537"/>
                      <a:gd name="connsiteY4" fmla="*/ 962025 h 1048447"/>
                      <a:gd name="connsiteX5" fmla="*/ 614362 w 3538537"/>
                      <a:gd name="connsiteY5" fmla="*/ 866775 h 1048447"/>
                      <a:gd name="connsiteX6" fmla="*/ 909637 w 3538537"/>
                      <a:gd name="connsiteY6" fmla="*/ 814387 h 1048447"/>
                      <a:gd name="connsiteX7" fmla="*/ 985838 w 3538537"/>
                      <a:gd name="connsiteY7" fmla="*/ 890587 h 1048447"/>
                      <a:gd name="connsiteX8" fmla="*/ 1027622 w 3538537"/>
                      <a:gd name="connsiteY8" fmla="*/ 963156 h 1048447"/>
                      <a:gd name="connsiteX9" fmla="*/ 1062037 w 3538537"/>
                      <a:gd name="connsiteY9" fmla="*/ 1028700 h 1048447"/>
                      <a:gd name="connsiteX10" fmla="*/ 1866900 w 3538537"/>
                      <a:gd name="connsiteY10" fmla="*/ 585787 h 1048447"/>
                      <a:gd name="connsiteX11" fmla="*/ 2138362 w 3538537"/>
                      <a:gd name="connsiteY11" fmla="*/ 604837 h 1048447"/>
                      <a:gd name="connsiteX12" fmla="*/ 2324100 w 3538537"/>
                      <a:gd name="connsiteY12" fmla="*/ 614362 h 1048447"/>
                      <a:gd name="connsiteX13" fmla="*/ 2495550 w 3538537"/>
                      <a:gd name="connsiteY13" fmla="*/ 628650 h 1048447"/>
                      <a:gd name="connsiteX14" fmla="*/ 2686050 w 3538537"/>
                      <a:gd name="connsiteY14" fmla="*/ 628650 h 1048447"/>
                      <a:gd name="connsiteX15" fmla="*/ 2967037 w 3538537"/>
                      <a:gd name="connsiteY15" fmla="*/ 638175 h 1048447"/>
                      <a:gd name="connsiteX16" fmla="*/ 3048000 w 3538537"/>
                      <a:gd name="connsiteY16" fmla="*/ 657225 h 1048447"/>
                      <a:gd name="connsiteX17" fmla="*/ 3209925 w 3538537"/>
                      <a:gd name="connsiteY17" fmla="*/ 638175 h 1048447"/>
                      <a:gd name="connsiteX18" fmla="*/ 3395662 w 3538537"/>
                      <a:gd name="connsiteY18" fmla="*/ 642937 h 1048447"/>
                      <a:gd name="connsiteX19" fmla="*/ 3533775 w 3538537"/>
                      <a:gd name="connsiteY19" fmla="*/ 557212 h 1048447"/>
                      <a:gd name="connsiteX20" fmla="*/ 3538537 w 3538537"/>
                      <a:gd name="connsiteY20" fmla="*/ 466725 h 1048447"/>
                      <a:gd name="connsiteX21" fmla="*/ 3471862 w 3538537"/>
                      <a:gd name="connsiteY21" fmla="*/ 390525 h 1048447"/>
                      <a:gd name="connsiteX22" fmla="*/ 3390900 w 3538537"/>
                      <a:gd name="connsiteY22" fmla="*/ 223837 h 1048447"/>
                      <a:gd name="connsiteX23" fmla="*/ 3262312 w 3538537"/>
                      <a:gd name="connsiteY23" fmla="*/ 238125 h 1048447"/>
                      <a:gd name="connsiteX24" fmla="*/ 3176587 w 3538537"/>
                      <a:gd name="connsiteY24" fmla="*/ 338137 h 1048447"/>
                      <a:gd name="connsiteX25" fmla="*/ 3076574 w 3538537"/>
                      <a:gd name="connsiteY25" fmla="*/ 385762 h 1048447"/>
                      <a:gd name="connsiteX26" fmla="*/ 2871787 w 3538537"/>
                      <a:gd name="connsiteY26" fmla="*/ 352425 h 1048447"/>
                      <a:gd name="connsiteX27" fmla="*/ 2839950 w 3538537"/>
                      <a:gd name="connsiteY27" fmla="*/ 263069 h 1048447"/>
                      <a:gd name="connsiteX28" fmla="*/ 2257425 w 3538537"/>
                      <a:gd name="connsiteY28" fmla="*/ 71437 h 1048447"/>
                      <a:gd name="connsiteX29" fmla="*/ 1905000 w 3538537"/>
                      <a:gd name="connsiteY29" fmla="*/ 4762 h 1048447"/>
                      <a:gd name="connsiteX30" fmla="*/ 1785937 w 3538537"/>
                      <a:gd name="connsiteY30" fmla="*/ 0 h 1048447"/>
                      <a:gd name="connsiteX31" fmla="*/ 1747838 w 3538537"/>
                      <a:gd name="connsiteY31" fmla="*/ 90486 h 1048447"/>
                      <a:gd name="connsiteX32" fmla="*/ 1651094 w 3538537"/>
                      <a:gd name="connsiteY32" fmla="*/ 103139 h 1048447"/>
                      <a:gd name="connsiteX33" fmla="*/ 1600626 w 3538537"/>
                      <a:gd name="connsiteY33" fmla="*/ 108328 h 1048447"/>
                      <a:gd name="connsiteX34" fmla="*/ 1541486 w 3538537"/>
                      <a:gd name="connsiteY34" fmla="*/ 87075 h 1048447"/>
                      <a:gd name="connsiteX35" fmla="*/ 1416808 w 3538537"/>
                      <a:gd name="connsiteY35" fmla="*/ 54377 h 1048447"/>
                      <a:gd name="connsiteX36" fmla="*/ 1310824 w 3538537"/>
                      <a:gd name="connsiteY36" fmla="*/ 1564 h 1048447"/>
                      <a:gd name="connsiteX37" fmla="*/ 1194890 w 3538537"/>
                      <a:gd name="connsiteY37" fmla="*/ 19548 h 1048447"/>
                      <a:gd name="connsiteX38" fmla="*/ 1285734 w 3538537"/>
                      <a:gd name="connsiteY38" fmla="*/ 106196 h 1048447"/>
                      <a:gd name="connsiteX39" fmla="*/ 1270520 w 3538537"/>
                      <a:gd name="connsiteY39" fmla="*/ 225399 h 1048447"/>
                      <a:gd name="connsiteX40" fmla="*/ 1104117 w 3538537"/>
                      <a:gd name="connsiteY40" fmla="*/ 275160 h 1048447"/>
                      <a:gd name="connsiteX41" fmla="*/ 1011151 w 3538537"/>
                      <a:gd name="connsiteY41" fmla="*/ 305928 h 1048447"/>
                      <a:gd name="connsiteX42" fmla="*/ 906376 w 3538537"/>
                      <a:gd name="connsiteY42" fmla="*/ 282116 h 1048447"/>
                      <a:gd name="connsiteX43" fmla="*/ 817231 w 3538537"/>
                      <a:gd name="connsiteY43" fmla="*/ 224335 h 1048447"/>
                      <a:gd name="connsiteX44" fmla="*/ 908997 w 3538537"/>
                      <a:gd name="connsiteY44" fmla="*/ 132639 h 1048447"/>
                      <a:gd name="connsiteX45" fmla="*/ 843602 w 3538537"/>
                      <a:gd name="connsiteY45" fmla="*/ 45777 h 1048447"/>
                      <a:gd name="connsiteX46" fmla="*/ 758588 w 3538537"/>
                      <a:gd name="connsiteY46" fmla="*/ 73214 h 1048447"/>
                      <a:gd name="connsiteX47" fmla="*/ 702788 w 3538537"/>
                      <a:gd name="connsiteY47" fmla="*/ 77408 h 1048447"/>
                      <a:gd name="connsiteX48" fmla="*/ 665399 w 3538537"/>
                      <a:gd name="connsiteY48" fmla="*/ 75489 h 1048447"/>
                      <a:gd name="connsiteX49" fmla="*/ 566737 w 3538537"/>
                      <a:gd name="connsiteY49" fmla="*/ 100012 h 1048447"/>
                      <a:gd name="connsiteX50" fmla="*/ 485775 w 3538537"/>
                      <a:gd name="connsiteY50" fmla="*/ 123825 h 1048447"/>
                      <a:gd name="connsiteX51" fmla="*/ 347662 w 3538537"/>
                      <a:gd name="connsiteY51" fmla="*/ 128587 h 1048447"/>
                      <a:gd name="connsiteX52" fmla="*/ 276225 w 3538537"/>
                      <a:gd name="connsiteY52" fmla="*/ 138112 h 1048447"/>
                      <a:gd name="connsiteX53" fmla="*/ 233362 w 3538537"/>
                      <a:gd name="connsiteY53" fmla="*/ 257175 h 1048447"/>
                      <a:gd name="connsiteX54" fmla="*/ 200025 w 3538537"/>
                      <a:gd name="connsiteY54" fmla="*/ 342900 h 1048447"/>
                      <a:gd name="connsiteX55" fmla="*/ 171450 w 3538537"/>
                      <a:gd name="connsiteY55" fmla="*/ 428625 h 1048447"/>
                      <a:gd name="connsiteX56" fmla="*/ 142875 w 3538537"/>
                      <a:gd name="connsiteY56" fmla="*/ 500062 h 1048447"/>
                      <a:gd name="connsiteX57" fmla="*/ 128587 w 3538537"/>
                      <a:gd name="connsiteY57" fmla="*/ 590550 h 1048447"/>
                      <a:gd name="connsiteX58" fmla="*/ 109537 w 3538537"/>
                      <a:gd name="connsiteY58" fmla="*/ 652462 h 1048447"/>
                      <a:gd name="connsiteX59" fmla="*/ 66675 w 3538537"/>
                      <a:gd name="connsiteY59" fmla="*/ 695325 h 1048447"/>
                      <a:gd name="connsiteX60" fmla="*/ 0 w 3538537"/>
                      <a:gd name="connsiteY60" fmla="*/ 747712 h 1048447"/>
                      <a:gd name="connsiteX0" fmla="*/ 0 w 3538537"/>
                      <a:gd name="connsiteY0" fmla="*/ 747712 h 1032070"/>
                      <a:gd name="connsiteX1" fmla="*/ 133350 w 3538537"/>
                      <a:gd name="connsiteY1" fmla="*/ 766762 h 1032070"/>
                      <a:gd name="connsiteX2" fmla="*/ 204787 w 3538537"/>
                      <a:gd name="connsiteY2" fmla="*/ 838200 h 1032070"/>
                      <a:gd name="connsiteX3" fmla="*/ 266700 w 3538537"/>
                      <a:gd name="connsiteY3" fmla="*/ 938212 h 1032070"/>
                      <a:gd name="connsiteX4" fmla="*/ 300037 w 3538537"/>
                      <a:gd name="connsiteY4" fmla="*/ 962025 h 1032070"/>
                      <a:gd name="connsiteX5" fmla="*/ 614362 w 3538537"/>
                      <a:gd name="connsiteY5" fmla="*/ 866775 h 1032070"/>
                      <a:gd name="connsiteX6" fmla="*/ 909637 w 3538537"/>
                      <a:gd name="connsiteY6" fmla="*/ 814387 h 1032070"/>
                      <a:gd name="connsiteX7" fmla="*/ 985838 w 3538537"/>
                      <a:gd name="connsiteY7" fmla="*/ 890587 h 1032070"/>
                      <a:gd name="connsiteX8" fmla="*/ 1027622 w 3538537"/>
                      <a:gd name="connsiteY8" fmla="*/ 963156 h 1032070"/>
                      <a:gd name="connsiteX9" fmla="*/ 1062037 w 3538537"/>
                      <a:gd name="connsiteY9" fmla="*/ 1028700 h 1032070"/>
                      <a:gd name="connsiteX10" fmla="*/ 1380046 w 3538537"/>
                      <a:gd name="connsiteY10" fmla="*/ 853617 h 1032070"/>
                      <a:gd name="connsiteX11" fmla="*/ 1866900 w 3538537"/>
                      <a:gd name="connsiteY11" fmla="*/ 585787 h 1032070"/>
                      <a:gd name="connsiteX12" fmla="*/ 2138362 w 3538537"/>
                      <a:gd name="connsiteY12" fmla="*/ 604837 h 1032070"/>
                      <a:gd name="connsiteX13" fmla="*/ 2324100 w 3538537"/>
                      <a:gd name="connsiteY13" fmla="*/ 614362 h 1032070"/>
                      <a:gd name="connsiteX14" fmla="*/ 2495550 w 3538537"/>
                      <a:gd name="connsiteY14" fmla="*/ 628650 h 1032070"/>
                      <a:gd name="connsiteX15" fmla="*/ 2686050 w 3538537"/>
                      <a:gd name="connsiteY15" fmla="*/ 628650 h 1032070"/>
                      <a:gd name="connsiteX16" fmla="*/ 2967037 w 3538537"/>
                      <a:gd name="connsiteY16" fmla="*/ 638175 h 1032070"/>
                      <a:gd name="connsiteX17" fmla="*/ 3048000 w 3538537"/>
                      <a:gd name="connsiteY17" fmla="*/ 657225 h 1032070"/>
                      <a:gd name="connsiteX18" fmla="*/ 3209925 w 3538537"/>
                      <a:gd name="connsiteY18" fmla="*/ 638175 h 1032070"/>
                      <a:gd name="connsiteX19" fmla="*/ 3395662 w 3538537"/>
                      <a:gd name="connsiteY19" fmla="*/ 642937 h 1032070"/>
                      <a:gd name="connsiteX20" fmla="*/ 3533775 w 3538537"/>
                      <a:gd name="connsiteY20" fmla="*/ 557212 h 1032070"/>
                      <a:gd name="connsiteX21" fmla="*/ 3538537 w 3538537"/>
                      <a:gd name="connsiteY21" fmla="*/ 466725 h 1032070"/>
                      <a:gd name="connsiteX22" fmla="*/ 3471862 w 3538537"/>
                      <a:gd name="connsiteY22" fmla="*/ 390525 h 1032070"/>
                      <a:gd name="connsiteX23" fmla="*/ 3390900 w 3538537"/>
                      <a:gd name="connsiteY23" fmla="*/ 223837 h 1032070"/>
                      <a:gd name="connsiteX24" fmla="*/ 3262312 w 3538537"/>
                      <a:gd name="connsiteY24" fmla="*/ 238125 h 1032070"/>
                      <a:gd name="connsiteX25" fmla="*/ 3176587 w 3538537"/>
                      <a:gd name="connsiteY25" fmla="*/ 338137 h 1032070"/>
                      <a:gd name="connsiteX26" fmla="*/ 3076574 w 3538537"/>
                      <a:gd name="connsiteY26" fmla="*/ 385762 h 1032070"/>
                      <a:gd name="connsiteX27" fmla="*/ 2871787 w 3538537"/>
                      <a:gd name="connsiteY27" fmla="*/ 352425 h 1032070"/>
                      <a:gd name="connsiteX28" fmla="*/ 2839950 w 3538537"/>
                      <a:gd name="connsiteY28" fmla="*/ 263069 h 1032070"/>
                      <a:gd name="connsiteX29" fmla="*/ 2257425 w 3538537"/>
                      <a:gd name="connsiteY29" fmla="*/ 71437 h 1032070"/>
                      <a:gd name="connsiteX30" fmla="*/ 1905000 w 3538537"/>
                      <a:gd name="connsiteY30" fmla="*/ 4762 h 1032070"/>
                      <a:gd name="connsiteX31" fmla="*/ 1785937 w 3538537"/>
                      <a:gd name="connsiteY31" fmla="*/ 0 h 1032070"/>
                      <a:gd name="connsiteX32" fmla="*/ 1747838 w 3538537"/>
                      <a:gd name="connsiteY32" fmla="*/ 90486 h 1032070"/>
                      <a:gd name="connsiteX33" fmla="*/ 1651094 w 3538537"/>
                      <a:gd name="connsiteY33" fmla="*/ 103139 h 1032070"/>
                      <a:gd name="connsiteX34" fmla="*/ 1600626 w 3538537"/>
                      <a:gd name="connsiteY34" fmla="*/ 108328 h 1032070"/>
                      <a:gd name="connsiteX35" fmla="*/ 1541486 w 3538537"/>
                      <a:gd name="connsiteY35" fmla="*/ 87075 h 1032070"/>
                      <a:gd name="connsiteX36" fmla="*/ 1416808 w 3538537"/>
                      <a:gd name="connsiteY36" fmla="*/ 54377 h 1032070"/>
                      <a:gd name="connsiteX37" fmla="*/ 1310824 w 3538537"/>
                      <a:gd name="connsiteY37" fmla="*/ 1564 h 1032070"/>
                      <a:gd name="connsiteX38" fmla="*/ 1194890 w 3538537"/>
                      <a:gd name="connsiteY38" fmla="*/ 19548 h 1032070"/>
                      <a:gd name="connsiteX39" fmla="*/ 1285734 w 3538537"/>
                      <a:gd name="connsiteY39" fmla="*/ 106196 h 1032070"/>
                      <a:gd name="connsiteX40" fmla="*/ 1270520 w 3538537"/>
                      <a:gd name="connsiteY40" fmla="*/ 225399 h 1032070"/>
                      <a:gd name="connsiteX41" fmla="*/ 1104117 w 3538537"/>
                      <a:gd name="connsiteY41" fmla="*/ 275160 h 1032070"/>
                      <a:gd name="connsiteX42" fmla="*/ 1011151 w 3538537"/>
                      <a:gd name="connsiteY42" fmla="*/ 305928 h 1032070"/>
                      <a:gd name="connsiteX43" fmla="*/ 906376 w 3538537"/>
                      <a:gd name="connsiteY43" fmla="*/ 282116 h 1032070"/>
                      <a:gd name="connsiteX44" fmla="*/ 817231 w 3538537"/>
                      <a:gd name="connsiteY44" fmla="*/ 224335 h 1032070"/>
                      <a:gd name="connsiteX45" fmla="*/ 908997 w 3538537"/>
                      <a:gd name="connsiteY45" fmla="*/ 132639 h 1032070"/>
                      <a:gd name="connsiteX46" fmla="*/ 843602 w 3538537"/>
                      <a:gd name="connsiteY46" fmla="*/ 45777 h 1032070"/>
                      <a:gd name="connsiteX47" fmla="*/ 758588 w 3538537"/>
                      <a:gd name="connsiteY47" fmla="*/ 73214 h 1032070"/>
                      <a:gd name="connsiteX48" fmla="*/ 702788 w 3538537"/>
                      <a:gd name="connsiteY48" fmla="*/ 77408 h 1032070"/>
                      <a:gd name="connsiteX49" fmla="*/ 665399 w 3538537"/>
                      <a:gd name="connsiteY49" fmla="*/ 75489 h 1032070"/>
                      <a:gd name="connsiteX50" fmla="*/ 566737 w 3538537"/>
                      <a:gd name="connsiteY50" fmla="*/ 100012 h 1032070"/>
                      <a:gd name="connsiteX51" fmla="*/ 485775 w 3538537"/>
                      <a:gd name="connsiteY51" fmla="*/ 123825 h 1032070"/>
                      <a:gd name="connsiteX52" fmla="*/ 347662 w 3538537"/>
                      <a:gd name="connsiteY52" fmla="*/ 128587 h 1032070"/>
                      <a:gd name="connsiteX53" fmla="*/ 276225 w 3538537"/>
                      <a:gd name="connsiteY53" fmla="*/ 138112 h 1032070"/>
                      <a:gd name="connsiteX54" fmla="*/ 233362 w 3538537"/>
                      <a:gd name="connsiteY54" fmla="*/ 257175 h 1032070"/>
                      <a:gd name="connsiteX55" fmla="*/ 200025 w 3538537"/>
                      <a:gd name="connsiteY55" fmla="*/ 342900 h 1032070"/>
                      <a:gd name="connsiteX56" fmla="*/ 171450 w 3538537"/>
                      <a:gd name="connsiteY56" fmla="*/ 428625 h 1032070"/>
                      <a:gd name="connsiteX57" fmla="*/ 142875 w 3538537"/>
                      <a:gd name="connsiteY57" fmla="*/ 500062 h 1032070"/>
                      <a:gd name="connsiteX58" fmla="*/ 128587 w 3538537"/>
                      <a:gd name="connsiteY58" fmla="*/ 590550 h 1032070"/>
                      <a:gd name="connsiteX59" fmla="*/ 109537 w 3538537"/>
                      <a:gd name="connsiteY59" fmla="*/ 652462 h 1032070"/>
                      <a:gd name="connsiteX60" fmla="*/ 66675 w 3538537"/>
                      <a:gd name="connsiteY60" fmla="*/ 695325 h 1032070"/>
                      <a:gd name="connsiteX61" fmla="*/ 0 w 3538537"/>
                      <a:gd name="connsiteY61" fmla="*/ 747712 h 1032070"/>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866900 w 3538537"/>
                      <a:gd name="connsiteY11" fmla="*/ 585787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822959 w 3538537"/>
                      <a:gd name="connsiteY12" fmla="*/ 782180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834567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99171 w 3538537"/>
                      <a:gd name="connsiteY14" fmla="*/ 725030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51692 w 3538537"/>
                      <a:gd name="connsiteY44" fmla="*/ 48471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34035 w 3538537"/>
                      <a:gd name="connsiteY44" fmla="*/ 345199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10185 w 3538537"/>
                      <a:gd name="connsiteY44" fmla="*/ 545224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10185 w 3538537"/>
                      <a:gd name="connsiteY45" fmla="*/ 545224 h 1031288"/>
                      <a:gd name="connsiteX46" fmla="*/ 751692 w 3538537"/>
                      <a:gd name="connsiteY46" fmla="*/ 484710 h 1031288"/>
                      <a:gd name="connsiteX47" fmla="*/ 858751 w 3538537"/>
                      <a:gd name="connsiteY47" fmla="*/ 424991 h 1031288"/>
                      <a:gd name="connsiteX48" fmla="*/ 873038 w 3538537"/>
                      <a:gd name="connsiteY48" fmla="*/ 348791 h 1031288"/>
                      <a:gd name="connsiteX49" fmla="*/ 817231 w 3538537"/>
                      <a:gd name="connsiteY49" fmla="*/ 224335 h 1031288"/>
                      <a:gd name="connsiteX50" fmla="*/ 908997 w 3538537"/>
                      <a:gd name="connsiteY50" fmla="*/ 132639 h 1031288"/>
                      <a:gd name="connsiteX51" fmla="*/ 843602 w 3538537"/>
                      <a:gd name="connsiteY51" fmla="*/ 45777 h 1031288"/>
                      <a:gd name="connsiteX52" fmla="*/ 758588 w 3538537"/>
                      <a:gd name="connsiteY52" fmla="*/ 73214 h 1031288"/>
                      <a:gd name="connsiteX53" fmla="*/ 702788 w 3538537"/>
                      <a:gd name="connsiteY53" fmla="*/ 77408 h 1031288"/>
                      <a:gd name="connsiteX54" fmla="*/ 665399 w 3538537"/>
                      <a:gd name="connsiteY54" fmla="*/ 75489 h 1031288"/>
                      <a:gd name="connsiteX55" fmla="*/ 566737 w 3538537"/>
                      <a:gd name="connsiteY55" fmla="*/ 100012 h 1031288"/>
                      <a:gd name="connsiteX56" fmla="*/ 485775 w 3538537"/>
                      <a:gd name="connsiteY56" fmla="*/ 123825 h 1031288"/>
                      <a:gd name="connsiteX57" fmla="*/ 347662 w 3538537"/>
                      <a:gd name="connsiteY57" fmla="*/ 128587 h 1031288"/>
                      <a:gd name="connsiteX58" fmla="*/ 276225 w 3538537"/>
                      <a:gd name="connsiteY58" fmla="*/ 138112 h 1031288"/>
                      <a:gd name="connsiteX59" fmla="*/ 233362 w 3538537"/>
                      <a:gd name="connsiteY59" fmla="*/ 257175 h 1031288"/>
                      <a:gd name="connsiteX60" fmla="*/ 200025 w 3538537"/>
                      <a:gd name="connsiteY60" fmla="*/ 342900 h 1031288"/>
                      <a:gd name="connsiteX61" fmla="*/ 171450 w 3538537"/>
                      <a:gd name="connsiteY61" fmla="*/ 428625 h 1031288"/>
                      <a:gd name="connsiteX62" fmla="*/ 142875 w 3538537"/>
                      <a:gd name="connsiteY62" fmla="*/ 500062 h 1031288"/>
                      <a:gd name="connsiteX63" fmla="*/ 128587 w 3538537"/>
                      <a:gd name="connsiteY63" fmla="*/ 590550 h 1031288"/>
                      <a:gd name="connsiteX64" fmla="*/ 109537 w 3538537"/>
                      <a:gd name="connsiteY64" fmla="*/ 652462 h 1031288"/>
                      <a:gd name="connsiteX65" fmla="*/ 66675 w 3538537"/>
                      <a:gd name="connsiteY65" fmla="*/ 695325 h 1031288"/>
                      <a:gd name="connsiteX66" fmla="*/ 0 w 3538537"/>
                      <a:gd name="connsiteY6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1014985 w 3538537"/>
                      <a:gd name="connsiteY45" fmla="*/ 383299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10247 w 3538537"/>
                      <a:gd name="connsiteY43" fmla="*/ 30233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38822 w 3538537"/>
                      <a:gd name="connsiteY43" fmla="*/ 70238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57872 w 3538537"/>
                      <a:gd name="connsiteY43" fmla="*/ 283287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53135 w 3538537"/>
                      <a:gd name="connsiteY43" fmla="*/ 649999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34072 w 3538537"/>
                      <a:gd name="connsiteY43" fmla="*/ 278524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43635 w 3538537"/>
                      <a:gd name="connsiteY43" fmla="*/ 611899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86472 w 3538537"/>
                      <a:gd name="connsiteY43" fmla="*/ 369012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29359 w 3538537"/>
                      <a:gd name="connsiteY43" fmla="*/ 564274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34110 w 3538537"/>
                      <a:gd name="connsiteY43" fmla="*/ 459499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53172 w 3538537"/>
                      <a:gd name="connsiteY43" fmla="*/ 473786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67422 w 3538537"/>
                      <a:gd name="connsiteY43" fmla="*/ 240424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86497 w 3538537"/>
                      <a:gd name="connsiteY43" fmla="*/ 397586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19797 w 3538537"/>
                      <a:gd name="connsiteY43" fmla="*/ 2023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572197 w 3538537"/>
                      <a:gd name="connsiteY43" fmla="*/ 3547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86460 w 3538537"/>
                      <a:gd name="connsiteY43" fmla="*/ 197562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53122 w 3538537"/>
                      <a:gd name="connsiteY43" fmla="*/ 183274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10260 w 3538537"/>
                      <a:gd name="connsiteY43" fmla="*/ 14993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461590 w 3538537"/>
                      <a:gd name="connsiteY41" fmla="*/ 105273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461590 w 3538537"/>
                      <a:gd name="connsiteY40" fmla="*/ 105273 h 1031288"/>
                      <a:gd name="connsiteX41" fmla="*/ 1385747 w 3538537"/>
                      <a:gd name="connsiteY41" fmla="*/ 163346 h 1031288"/>
                      <a:gd name="connsiteX42" fmla="*/ 1272160 w 3538537"/>
                      <a:gd name="connsiteY42" fmla="*/ 207087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272160 w 3538537"/>
                      <a:gd name="connsiteY41" fmla="*/ 20708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314575 w 3538537"/>
                      <a:gd name="connsiteY32" fmla="*/ 95250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1747838 w 3538537"/>
                      <a:gd name="connsiteY35" fmla="*/ 44709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970181 w 3538537"/>
                      <a:gd name="connsiteY36" fmla="*/ 954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38537" h="985511">
                        <a:moveTo>
                          <a:pt x="0" y="701935"/>
                        </a:moveTo>
                        <a:lnTo>
                          <a:pt x="133350" y="720985"/>
                        </a:lnTo>
                        <a:lnTo>
                          <a:pt x="204787" y="792423"/>
                        </a:lnTo>
                        <a:lnTo>
                          <a:pt x="266700" y="892435"/>
                        </a:lnTo>
                        <a:lnTo>
                          <a:pt x="300037" y="916248"/>
                        </a:lnTo>
                        <a:lnTo>
                          <a:pt x="614362" y="820998"/>
                        </a:lnTo>
                        <a:lnTo>
                          <a:pt x="909637" y="768610"/>
                        </a:lnTo>
                        <a:cubicBezTo>
                          <a:pt x="925512" y="819410"/>
                          <a:pt x="889000" y="846397"/>
                          <a:pt x="985838" y="844810"/>
                        </a:cubicBezTo>
                        <a:cubicBezTo>
                          <a:pt x="1009471" y="863255"/>
                          <a:pt x="1014922" y="894360"/>
                          <a:pt x="1027622" y="917379"/>
                        </a:cubicBezTo>
                        <a:cubicBezTo>
                          <a:pt x="1040322" y="940398"/>
                          <a:pt x="1028700" y="981336"/>
                          <a:pt x="1062037" y="982923"/>
                        </a:cubicBezTo>
                        <a:cubicBezTo>
                          <a:pt x="1095374" y="984510"/>
                          <a:pt x="1093502" y="1000721"/>
                          <a:pt x="1227646" y="926902"/>
                        </a:cubicBezTo>
                        <a:cubicBezTo>
                          <a:pt x="1361790" y="853083"/>
                          <a:pt x="1315244" y="976572"/>
                          <a:pt x="1414463" y="944822"/>
                        </a:cubicBezTo>
                        <a:lnTo>
                          <a:pt x="1661034" y="912615"/>
                        </a:lnTo>
                        <a:lnTo>
                          <a:pt x="1803909" y="869752"/>
                        </a:lnTo>
                        <a:lnTo>
                          <a:pt x="1932496" y="845940"/>
                        </a:lnTo>
                        <a:lnTo>
                          <a:pt x="2100262" y="849573"/>
                        </a:lnTo>
                        <a:lnTo>
                          <a:pt x="2228851" y="820998"/>
                        </a:lnTo>
                        <a:lnTo>
                          <a:pt x="2447925" y="792423"/>
                        </a:lnTo>
                        <a:lnTo>
                          <a:pt x="2676525" y="711461"/>
                        </a:lnTo>
                        <a:lnTo>
                          <a:pt x="2943224" y="625735"/>
                        </a:lnTo>
                        <a:lnTo>
                          <a:pt x="3048000" y="611448"/>
                        </a:lnTo>
                        <a:lnTo>
                          <a:pt x="3209925" y="592398"/>
                        </a:lnTo>
                        <a:lnTo>
                          <a:pt x="3395662" y="597160"/>
                        </a:lnTo>
                        <a:lnTo>
                          <a:pt x="3533775" y="511435"/>
                        </a:lnTo>
                        <a:lnTo>
                          <a:pt x="3538537" y="420948"/>
                        </a:lnTo>
                        <a:lnTo>
                          <a:pt x="3471862" y="344748"/>
                        </a:lnTo>
                        <a:lnTo>
                          <a:pt x="3390900" y="178060"/>
                        </a:lnTo>
                        <a:lnTo>
                          <a:pt x="3262312" y="192348"/>
                        </a:lnTo>
                        <a:lnTo>
                          <a:pt x="3176587" y="292360"/>
                        </a:lnTo>
                        <a:cubicBezTo>
                          <a:pt x="3148012" y="351098"/>
                          <a:pt x="3095624" y="300297"/>
                          <a:pt x="3076574" y="339985"/>
                        </a:cubicBezTo>
                        <a:cubicBezTo>
                          <a:pt x="2962275" y="363798"/>
                          <a:pt x="3047999" y="416185"/>
                          <a:pt x="2871787" y="306648"/>
                        </a:cubicBezTo>
                        <a:lnTo>
                          <a:pt x="2839950" y="217292"/>
                        </a:lnTo>
                        <a:lnTo>
                          <a:pt x="2314575" y="49473"/>
                        </a:lnTo>
                        <a:lnTo>
                          <a:pt x="2233613" y="82810"/>
                        </a:lnTo>
                        <a:lnTo>
                          <a:pt x="2133599" y="139961"/>
                        </a:lnTo>
                        <a:lnTo>
                          <a:pt x="2052638" y="187584"/>
                        </a:lnTo>
                        <a:lnTo>
                          <a:pt x="1970181" y="95462"/>
                        </a:lnTo>
                        <a:lnTo>
                          <a:pt x="1876851" y="114939"/>
                        </a:lnTo>
                        <a:lnTo>
                          <a:pt x="1812949" y="122261"/>
                        </a:lnTo>
                        <a:lnTo>
                          <a:pt x="1752103" y="135696"/>
                        </a:lnTo>
                        <a:lnTo>
                          <a:pt x="1609584" y="146144"/>
                        </a:lnTo>
                        <a:lnTo>
                          <a:pt x="1481710" y="180360"/>
                        </a:lnTo>
                        <a:lnTo>
                          <a:pt x="1391222" y="218459"/>
                        </a:lnTo>
                        <a:lnTo>
                          <a:pt x="1491235" y="270848"/>
                        </a:lnTo>
                        <a:lnTo>
                          <a:pt x="1572197" y="308947"/>
                        </a:lnTo>
                        <a:lnTo>
                          <a:pt x="1686497" y="351809"/>
                        </a:lnTo>
                        <a:lnTo>
                          <a:pt x="1753172" y="428009"/>
                        </a:lnTo>
                        <a:lnTo>
                          <a:pt x="1729359" y="518497"/>
                        </a:lnTo>
                        <a:lnTo>
                          <a:pt x="1643635" y="566122"/>
                        </a:lnTo>
                        <a:lnTo>
                          <a:pt x="1453135" y="604222"/>
                        </a:lnTo>
                        <a:lnTo>
                          <a:pt x="1238822" y="656610"/>
                        </a:lnTo>
                        <a:lnTo>
                          <a:pt x="1065732" y="589197"/>
                        </a:lnTo>
                        <a:cubicBezTo>
                          <a:pt x="1043626" y="564738"/>
                          <a:pt x="1098849" y="493769"/>
                          <a:pt x="1005460" y="547073"/>
                        </a:cubicBezTo>
                        <a:cubicBezTo>
                          <a:pt x="962871" y="573390"/>
                          <a:pt x="812579" y="516116"/>
                          <a:pt x="748285" y="551835"/>
                        </a:cubicBezTo>
                        <a:cubicBezTo>
                          <a:pt x="731616" y="530404"/>
                          <a:pt x="754067" y="482545"/>
                          <a:pt x="710185" y="499447"/>
                        </a:cubicBezTo>
                        <a:lnTo>
                          <a:pt x="751692" y="438933"/>
                        </a:lnTo>
                        <a:cubicBezTo>
                          <a:pt x="706876" y="446798"/>
                          <a:pt x="838527" y="401867"/>
                          <a:pt x="858751" y="379214"/>
                        </a:cubicBezTo>
                        <a:cubicBezTo>
                          <a:pt x="878975" y="356561"/>
                          <a:pt x="879958" y="336457"/>
                          <a:pt x="873038" y="303014"/>
                        </a:cubicBezTo>
                        <a:cubicBezTo>
                          <a:pt x="866118" y="269571"/>
                          <a:pt x="821557" y="192358"/>
                          <a:pt x="817231" y="178558"/>
                        </a:cubicBezTo>
                        <a:lnTo>
                          <a:pt x="908997" y="86862"/>
                        </a:lnTo>
                        <a:lnTo>
                          <a:pt x="843602" y="0"/>
                        </a:lnTo>
                        <a:lnTo>
                          <a:pt x="758588" y="27437"/>
                        </a:lnTo>
                        <a:lnTo>
                          <a:pt x="702788" y="31631"/>
                        </a:lnTo>
                        <a:lnTo>
                          <a:pt x="665399" y="29712"/>
                        </a:lnTo>
                        <a:lnTo>
                          <a:pt x="566737" y="54235"/>
                        </a:lnTo>
                        <a:lnTo>
                          <a:pt x="485775" y="78048"/>
                        </a:lnTo>
                        <a:lnTo>
                          <a:pt x="347662" y="82810"/>
                        </a:lnTo>
                        <a:lnTo>
                          <a:pt x="276225" y="92335"/>
                        </a:lnTo>
                        <a:lnTo>
                          <a:pt x="233362" y="211398"/>
                        </a:lnTo>
                        <a:lnTo>
                          <a:pt x="200025" y="297123"/>
                        </a:lnTo>
                        <a:lnTo>
                          <a:pt x="171450" y="382848"/>
                        </a:lnTo>
                        <a:lnTo>
                          <a:pt x="142875" y="454285"/>
                        </a:lnTo>
                        <a:lnTo>
                          <a:pt x="128587" y="544773"/>
                        </a:lnTo>
                        <a:lnTo>
                          <a:pt x="109537" y="606685"/>
                        </a:lnTo>
                        <a:lnTo>
                          <a:pt x="66675" y="649548"/>
                        </a:lnTo>
                        <a:lnTo>
                          <a:pt x="0" y="701935"/>
                        </a:lnTo>
                        <a:close/>
                      </a:path>
                    </a:pathLst>
                  </a:custGeom>
                  <a:solidFill>
                    <a:srgbClr val="FF6600">
                      <a:alpha val="40000"/>
                    </a:srgbClr>
                  </a:solidFill>
                  <a:ln w="38100" cap="flat" cmpd="sng" algn="ctr">
                    <a:solidFill>
                      <a:srgbClr val="FF6600"/>
                    </a:solidFill>
                    <a:prstDash val="solid"/>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grpSp>
            <p:grpSp>
              <p:nvGrpSpPr>
                <p:cNvPr id="278" name="グループ化 277"/>
                <p:cNvGrpSpPr/>
                <p:nvPr/>
              </p:nvGrpSpPr>
              <p:grpSpPr>
                <a:xfrm>
                  <a:off x="5866194" y="3794850"/>
                  <a:ext cx="3153639" cy="1124276"/>
                  <a:chOff x="5866194" y="3794850"/>
                  <a:chExt cx="3153639" cy="1124276"/>
                </a:xfrm>
              </p:grpSpPr>
              <p:sp>
                <p:nvSpPr>
                  <p:cNvPr id="279" name="フリーフォーム 278"/>
                  <p:cNvSpPr/>
                  <p:nvPr/>
                </p:nvSpPr>
                <p:spPr>
                  <a:xfrm>
                    <a:off x="5866194" y="3802856"/>
                    <a:ext cx="3153639" cy="1116270"/>
                  </a:xfrm>
                  <a:custGeom>
                    <a:avLst/>
                    <a:gdLst>
                      <a:gd name="connsiteX0" fmla="*/ 0 w 3155156"/>
                      <a:gd name="connsiteY0" fmla="*/ 559594 h 1116807"/>
                      <a:gd name="connsiteX1" fmla="*/ 0 w 3155156"/>
                      <a:gd name="connsiteY1" fmla="*/ 559594 h 1116807"/>
                      <a:gd name="connsiteX2" fmla="*/ 19050 w 3155156"/>
                      <a:gd name="connsiteY2" fmla="*/ 531019 h 1116807"/>
                      <a:gd name="connsiteX3" fmla="*/ 38100 w 3155156"/>
                      <a:gd name="connsiteY3" fmla="*/ 500063 h 1116807"/>
                      <a:gd name="connsiteX4" fmla="*/ 45243 w 3155156"/>
                      <a:gd name="connsiteY4" fmla="*/ 481013 h 1116807"/>
                      <a:gd name="connsiteX5" fmla="*/ 47625 w 3155156"/>
                      <a:gd name="connsiteY5" fmla="*/ 447675 h 1116807"/>
                      <a:gd name="connsiteX6" fmla="*/ 52387 w 3155156"/>
                      <a:gd name="connsiteY6" fmla="*/ 376238 h 1116807"/>
                      <a:gd name="connsiteX7" fmla="*/ 57150 w 3155156"/>
                      <a:gd name="connsiteY7" fmla="*/ 366713 h 1116807"/>
                      <a:gd name="connsiteX8" fmla="*/ 61912 w 3155156"/>
                      <a:gd name="connsiteY8" fmla="*/ 290513 h 1116807"/>
                      <a:gd name="connsiteX9" fmla="*/ 66675 w 3155156"/>
                      <a:gd name="connsiteY9" fmla="*/ 216694 h 1116807"/>
                      <a:gd name="connsiteX10" fmla="*/ 71437 w 3155156"/>
                      <a:gd name="connsiteY10" fmla="*/ 202407 h 1116807"/>
                      <a:gd name="connsiteX11" fmla="*/ 78581 w 3155156"/>
                      <a:gd name="connsiteY11" fmla="*/ 188119 h 1116807"/>
                      <a:gd name="connsiteX12" fmla="*/ 85725 w 3155156"/>
                      <a:gd name="connsiteY12" fmla="*/ 180975 h 1116807"/>
                      <a:gd name="connsiteX13" fmla="*/ 92868 w 3155156"/>
                      <a:gd name="connsiteY13" fmla="*/ 178594 h 1116807"/>
                      <a:gd name="connsiteX14" fmla="*/ 100012 w 3155156"/>
                      <a:gd name="connsiteY14" fmla="*/ 171450 h 1116807"/>
                      <a:gd name="connsiteX15" fmla="*/ 109537 w 3155156"/>
                      <a:gd name="connsiteY15" fmla="*/ 169069 h 1116807"/>
                      <a:gd name="connsiteX16" fmla="*/ 169068 w 3155156"/>
                      <a:gd name="connsiteY16" fmla="*/ 171450 h 1116807"/>
                      <a:gd name="connsiteX17" fmla="*/ 183356 w 3155156"/>
                      <a:gd name="connsiteY17" fmla="*/ 180975 h 1116807"/>
                      <a:gd name="connsiteX18" fmla="*/ 200025 w 3155156"/>
                      <a:gd name="connsiteY18" fmla="*/ 190500 h 1116807"/>
                      <a:gd name="connsiteX19" fmla="*/ 207168 w 3155156"/>
                      <a:gd name="connsiteY19" fmla="*/ 197644 h 1116807"/>
                      <a:gd name="connsiteX20" fmla="*/ 221456 w 3155156"/>
                      <a:gd name="connsiteY20" fmla="*/ 207169 h 1116807"/>
                      <a:gd name="connsiteX21" fmla="*/ 228600 w 3155156"/>
                      <a:gd name="connsiteY21" fmla="*/ 214313 h 1116807"/>
                      <a:gd name="connsiteX22" fmla="*/ 235743 w 3155156"/>
                      <a:gd name="connsiteY22" fmla="*/ 219075 h 1116807"/>
                      <a:gd name="connsiteX23" fmla="*/ 252412 w 3155156"/>
                      <a:gd name="connsiteY23" fmla="*/ 235744 h 1116807"/>
                      <a:gd name="connsiteX24" fmla="*/ 259556 w 3155156"/>
                      <a:gd name="connsiteY24" fmla="*/ 242888 h 1116807"/>
                      <a:gd name="connsiteX25" fmla="*/ 266700 w 3155156"/>
                      <a:gd name="connsiteY25" fmla="*/ 250032 h 1116807"/>
                      <a:gd name="connsiteX26" fmla="*/ 271462 w 3155156"/>
                      <a:gd name="connsiteY26" fmla="*/ 257175 h 1116807"/>
                      <a:gd name="connsiteX27" fmla="*/ 278606 w 3155156"/>
                      <a:gd name="connsiteY27" fmla="*/ 261938 h 1116807"/>
                      <a:gd name="connsiteX28" fmla="*/ 285750 w 3155156"/>
                      <a:gd name="connsiteY28" fmla="*/ 269082 h 1116807"/>
                      <a:gd name="connsiteX29" fmla="*/ 290512 w 3155156"/>
                      <a:gd name="connsiteY29" fmla="*/ 276225 h 1116807"/>
                      <a:gd name="connsiteX30" fmla="*/ 297656 w 3155156"/>
                      <a:gd name="connsiteY30" fmla="*/ 278607 h 1116807"/>
                      <a:gd name="connsiteX31" fmla="*/ 302418 w 3155156"/>
                      <a:gd name="connsiteY31" fmla="*/ 285750 h 1116807"/>
                      <a:gd name="connsiteX32" fmla="*/ 316706 w 3155156"/>
                      <a:gd name="connsiteY32" fmla="*/ 295275 h 1116807"/>
                      <a:gd name="connsiteX33" fmla="*/ 323850 w 3155156"/>
                      <a:gd name="connsiteY33" fmla="*/ 300038 h 1116807"/>
                      <a:gd name="connsiteX34" fmla="*/ 338137 w 3155156"/>
                      <a:gd name="connsiteY34" fmla="*/ 309563 h 1116807"/>
                      <a:gd name="connsiteX35" fmla="*/ 345281 w 3155156"/>
                      <a:gd name="connsiteY35" fmla="*/ 314325 h 1116807"/>
                      <a:gd name="connsiteX36" fmla="*/ 359568 w 3155156"/>
                      <a:gd name="connsiteY36" fmla="*/ 319088 h 1116807"/>
                      <a:gd name="connsiteX37" fmla="*/ 385762 w 3155156"/>
                      <a:gd name="connsiteY37" fmla="*/ 328613 h 1116807"/>
                      <a:gd name="connsiteX38" fmla="*/ 428625 w 3155156"/>
                      <a:gd name="connsiteY38" fmla="*/ 330994 h 1116807"/>
                      <a:gd name="connsiteX39" fmla="*/ 488156 w 3155156"/>
                      <a:gd name="connsiteY39" fmla="*/ 328613 h 1116807"/>
                      <a:gd name="connsiteX40" fmla="*/ 507206 w 3155156"/>
                      <a:gd name="connsiteY40" fmla="*/ 326232 h 1116807"/>
                      <a:gd name="connsiteX41" fmla="*/ 547687 w 3155156"/>
                      <a:gd name="connsiteY41" fmla="*/ 323850 h 1116807"/>
                      <a:gd name="connsiteX42" fmla="*/ 576262 w 3155156"/>
                      <a:gd name="connsiteY42" fmla="*/ 309563 h 1116807"/>
                      <a:gd name="connsiteX43" fmla="*/ 600075 w 3155156"/>
                      <a:gd name="connsiteY43" fmla="*/ 295275 h 1116807"/>
                      <a:gd name="connsiteX44" fmla="*/ 607218 w 3155156"/>
                      <a:gd name="connsiteY44" fmla="*/ 288132 h 1116807"/>
                      <a:gd name="connsiteX45" fmla="*/ 621506 w 3155156"/>
                      <a:gd name="connsiteY45" fmla="*/ 276225 h 1116807"/>
                      <a:gd name="connsiteX46" fmla="*/ 626268 w 3155156"/>
                      <a:gd name="connsiteY46" fmla="*/ 269082 h 1116807"/>
                      <a:gd name="connsiteX47" fmla="*/ 640556 w 3155156"/>
                      <a:gd name="connsiteY47" fmla="*/ 254794 h 1116807"/>
                      <a:gd name="connsiteX48" fmla="*/ 647700 w 3155156"/>
                      <a:gd name="connsiteY48" fmla="*/ 247650 h 1116807"/>
                      <a:gd name="connsiteX49" fmla="*/ 664368 w 3155156"/>
                      <a:gd name="connsiteY49" fmla="*/ 228600 h 1116807"/>
                      <a:gd name="connsiteX50" fmla="*/ 678656 w 3155156"/>
                      <a:gd name="connsiteY50" fmla="*/ 219075 h 1116807"/>
                      <a:gd name="connsiteX51" fmla="*/ 692943 w 3155156"/>
                      <a:gd name="connsiteY51" fmla="*/ 207169 h 1116807"/>
                      <a:gd name="connsiteX52" fmla="*/ 700087 w 3155156"/>
                      <a:gd name="connsiteY52" fmla="*/ 200025 h 1116807"/>
                      <a:gd name="connsiteX53" fmla="*/ 709612 w 3155156"/>
                      <a:gd name="connsiteY53" fmla="*/ 197644 h 1116807"/>
                      <a:gd name="connsiteX54" fmla="*/ 735806 w 3155156"/>
                      <a:gd name="connsiteY54" fmla="*/ 180975 h 1116807"/>
                      <a:gd name="connsiteX55" fmla="*/ 750093 w 3155156"/>
                      <a:gd name="connsiteY55" fmla="*/ 173832 h 1116807"/>
                      <a:gd name="connsiteX56" fmla="*/ 757237 w 3155156"/>
                      <a:gd name="connsiteY56" fmla="*/ 169069 h 1116807"/>
                      <a:gd name="connsiteX57" fmla="*/ 776287 w 3155156"/>
                      <a:gd name="connsiteY57" fmla="*/ 164307 h 1116807"/>
                      <a:gd name="connsiteX58" fmla="*/ 783431 w 3155156"/>
                      <a:gd name="connsiteY58" fmla="*/ 161925 h 1116807"/>
                      <a:gd name="connsiteX59" fmla="*/ 881062 w 3155156"/>
                      <a:gd name="connsiteY59" fmla="*/ 166688 h 1116807"/>
                      <a:gd name="connsiteX60" fmla="*/ 902493 w 3155156"/>
                      <a:gd name="connsiteY60" fmla="*/ 169069 h 1116807"/>
                      <a:gd name="connsiteX61" fmla="*/ 923925 w 3155156"/>
                      <a:gd name="connsiteY61" fmla="*/ 173832 h 1116807"/>
                      <a:gd name="connsiteX62" fmla="*/ 976312 w 3155156"/>
                      <a:gd name="connsiteY62" fmla="*/ 178594 h 1116807"/>
                      <a:gd name="connsiteX63" fmla="*/ 995362 w 3155156"/>
                      <a:gd name="connsiteY63" fmla="*/ 183357 h 1116807"/>
                      <a:gd name="connsiteX64" fmla="*/ 1002506 w 3155156"/>
                      <a:gd name="connsiteY64" fmla="*/ 188119 h 1116807"/>
                      <a:gd name="connsiteX65" fmla="*/ 1021556 w 3155156"/>
                      <a:gd name="connsiteY65" fmla="*/ 192882 h 1116807"/>
                      <a:gd name="connsiteX66" fmla="*/ 1038225 w 3155156"/>
                      <a:gd name="connsiteY66" fmla="*/ 197644 h 1116807"/>
                      <a:gd name="connsiteX67" fmla="*/ 1047750 w 3155156"/>
                      <a:gd name="connsiteY67" fmla="*/ 202407 h 1116807"/>
                      <a:gd name="connsiteX68" fmla="*/ 1054893 w 3155156"/>
                      <a:gd name="connsiteY68" fmla="*/ 204788 h 1116807"/>
                      <a:gd name="connsiteX69" fmla="*/ 1066800 w 3155156"/>
                      <a:gd name="connsiteY69" fmla="*/ 209550 h 1116807"/>
                      <a:gd name="connsiteX70" fmla="*/ 1081087 w 3155156"/>
                      <a:gd name="connsiteY70" fmla="*/ 214313 h 1116807"/>
                      <a:gd name="connsiteX71" fmla="*/ 1095375 w 3155156"/>
                      <a:gd name="connsiteY71" fmla="*/ 221457 h 1116807"/>
                      <a:gd name="connsiteX72" fmla="*/ 1114425 w 3155156"/>
                      <a:gd name="connsiteY72" fmla="*/ 226219 h 1116807"/>
                      <a:gd name="connsiteX73" fmla="*/ 1135856 w 3155156"/>
                      <a:gd name="connsiteY73" fmla="*/ 230982 h 1116807"/>
                      <a:gd name="connsiteX74" fmla="*/ 1152525 w 3155156"/>
                      <a:gd name="connsiteY74" fmla="*/ 238125 h 1116807"/>
                      <a:gd name="connsiteX75" fmla="*/ 1164431 w 3155156"/>
                      <a:gd name="connsiteY75" fmla="*/ 242888 h 1116807"/>
                      <a:gd name="connsiteX76" fmla="*/ 1181100 w 3155156"/>
                      <a:gd name="connsiteY76" fmla="*/ 247650 h 1116807"/>
                      <a:gd name="connsiteX77" fmla="*/ 1190625 w 3155156"/>
                      <a:gd name="connsiteY77" fmla="*/ 252413 h 1116807"/>
                      <a:gd name="connsiteX78" fmla="*/ 1197768 w 3155156"/>
                      <a:gd name="connsiteY78" fmla="*/ 254794 h 1116807"/>
                      <a:gd name="connsiteX79" fmla="*/ 1295400 w 3155156"/>
                      <a:gd name="connsiteY79" fmla="*/ 266700 h 1116807"/>
                      <a:gd name="connsiteX80" fmla="*/ 1428750 w 3155156"/>
                      <a:gd name="connsiteY80" fmla="*/ 266700 h 1116807"/>
                      <a:gd name="connsiteX81" fmla="*/ 1443037 w 3155156"/>
                      <a:gd name="connsiteY81" fmla="*/ 264319 h 1116807"/>
                      <a:gd name="connsiteX82" fmla="*/ 1469231 w 3155156"/>
                      <a:gd name="connsiteY82" fmla="*/ 261938 h 1116807"/>
                      <a:gd name="connsiteX83" fmla="*/ 1481137 w 3155156"/>
                      <a:gd name="connsiteY83" fmla="*/ 259557 h 1116807"/>
                      <a:gd name="connsiteX84" fmla="*/ 1495425 w 3155156"/>
                      <a:gd name="connsiteY84" fmla="*/ 257175 h 1116807"/>
                      <a:gd name="connsiteX85" fmla="*/ 1502568 w 3155156"/>
                      <a:gd name="connsiteY85" fmla="*/ 254794 h 1116807"/>
                      <a:gd name="connsiteX86" fmla="*/ 1514475 w 3155156"/>
                      <a:gd name="connsiteY86" fmla="*/ 252413 h 1116807"/>
                      <a:gd name="connsiteX87" fmla="*/ 1535906 w 3155156"/>
                      <a:gd name="connsiteY87" fmla="*/ 245269 h 1116807"/>
                      <a:gd name="connsiteX88" fmla="*/ 1543050 w 3155156"/>
                      <a:gd name="connsiteY88" fmla="*/ 242888 h 1116807"/>
                      <a:gd name="connsiteX89" fmla="*/ 1554956 w 3155156"/>
                      <a:gd name="connsiteY89" fmla="*/ 240507 h 1116807"/>
                      <a:gd name="connsiteX90" fmla="*/ 1569243 w 3155156"/>
                      <a:gd name="connsiteY90" fmla="*/ 235744 h 1116807"/>
                      <a:gd name="connsiteX91" fmla="*/ 1590675 w 3155156"/>
                      <a:gd name="connsiteY91" fmla="*/ 230982 h 1116807"/>
                      <a:gd name="connsiteX92" fmla="*/ 1600200 w 3155156"/>
                      <a:gd name="connsiteY92" fmla="*/ 228600 h 1116807"/>
                      <a:gd name="connsiteX93" fmla="*/ 1619250 w 3155156"/>
                      <a:gd name="connsiteY93" fmla="*/ 226219 h 1116807"/>
                      <a:gd name="connsiteX94" fmla="*/ 1647825 w 3155156"/>
                      <a:gd name="connsiteY94" fmla="*/ 219075 h 1116807"/>
                      <a:gd name="connsiteX95" fmla="*/ 1654968 w 3155156"/>
                      <a:gd name="connsiteY95" fmla="*/ 216694 h 1116807"/>
                      <a:gd name="connsiteX96" fmla="*/ 1664493 w 3155156"/>
                      <a:gd name="connsiteY96" fmla="*/ 214313 h 1116807"/>
                      <a:gd name="connsiteX97" fmla="*/ 1681162 w 3155156"/>
                      <a:gd name="connsiteY97" fmla="*/ 209550 h 1116807"/>
                      <a:gd name="connsiteX98" fmla="*/ 1702593 w 3155156"/>
                      <a:gd name="connsiteY98" fmla="*/ 200025 h 1116807"/>
                      <a:gd name="connsiteX99" fmla="*/ 1724025 w 3155156"/>
                      <a:gd name="connsiteY99" fmla="*/ 188119 h 1116807"/>
                      <a:gd name="connsiteX100" fmla="*/ 1750218 w 3155156"/>
                      <a:gd name="connsiteY100" fmla="*/ 180975 h 1116807"/>
                      <a:gd name="connsiteX101" fmla="*/ 1766887 w 3155156"/>
                      <a:gd name="connsiteY101" fmla="*/ 169069 h 1116807"/>
                      <a:gd name="connsiteX102" fmla="*/ 1774031 w 3155156"/>
                      <a:gd name="connsiteY102" fmla="*/ 166688 h 1116807"/>
                      <a:gd name="connsiteX103" fmla="*/ 1793081 w 3155156"/>
                      <a:gd name="connsiteY103" fmla="*/ 154782 h 1116807"/>
                      <a:gd name="connsiteX104" fmla="*/ 1807368 w 3155156"/>
                      <a:gd name="connsiteY104" fmla="*/ 142875 h 1116807"/>
                      <a:gd name="connsiteX105" fmla="*/ 1814512 w 3155156"/>
                      <a:gd name="connsiteY105" fmla="*/ 138113 h 1116807"/>
                      <a:gd name="connsiteX106" fmla="*/ 1826418 w 3155156"/>
                      <a:gd name="connsiteY106" fmla="*/ 123825 h 1116807"/>
                      <a:gd name="connsiteX107" fmla="*/ 1843087 w 3155156"/>
                      <a:gd name="connsiteY107" fmla="*/ 114300 h 1116807"/>
                      <a:gd name="connsiteX108" fmla="*/ 1864518 w 3155156"/>
                      <a:gd name="connsiteY108" fmla="*/ 95250 h 1116807"/>
                      <a:gd name="connsiteX109" fmla="*/ 1871662 w 3155156"/>
                      <a:gd name="connsiteY109" fmla="*/ 92869 h 1116807"/>
                      <a:gd name="connsiteX110" fmla="*/ 1888331 w 3155156"/>
                      <a:gd name="connsiteY110" fmla="*/ 78582 h 1116807"/>
                      <a:gd name="connsiteX111" fmla="*/ 1905000 w 3155156"/>
                      <a:gd name="connsiteY111" fmla="*/ 71438 h 1116807"/>
                      <a:gd name="connsiteX112" fmla="*/ 1912143 w 3155156"/>
                      <a:gd name="connsiteY112" fmla="*/ 66675 h 1116807"/>
                      <a:gd name="connsiteX113" fmla="*/ 1919287 w 3155156"/>
                      <a:gd name="connsiteY113" fmla="*/ 64294 h 1116807"/>
                      <a:gd name="connsiteX114" fmla="*/ 1928812 w 3155156"/>
                      <a:gd name="connsiteY114" fmla="*/ 59532 h 1116807"/>
                      <a:gd name="connsiteX115" fmla="*/ 1935956 w 3155156"/>
                      <a:gd name="connsiteY115" fmla="*/ 57150 h 1116807"/>
                      <a:gd name="connsiteX116" fmla="*/ 1964531 w 3155156"/>
                      <a:gd name="connsiteY116" fmla="*/ 50007 h 1116807"/>
                      <a:gd name="connsiteX117" fmla="*/ 1971675 w 3155156"/>
                      <a:gd name="connsiteY117" fmla="*/ 47625 h 1116807"/>
                      <a:gd name="connsiteX118" fmla="*/ 1985962 w 3155156"/>
                      <a:gd name="connsiteY118" fmla="*/ 45244 h 1116807"/>
                      <a:gd name="connsiteX119" fmla="*/ 2000250 w 3155156"/>
                      <a:gd name="connsiteY119" fmla="*/ 40482 h 1116807"/>
                      <a:gd name="connsiteX120" fmla="*/ 2019300 w 3155156"/>
                      <a:gd name="connsiteY120" fmla="*/ 38100 h 1116807"/>
                      <a:gd name="connsiteX121" fmla="*/ 2028825 w 3155156"/>
                      <a:gd name="connsiteY121" fmla="*/ 35719 h 1116807"/>
                      <a:gd name="connsiteX122" fmla="*/ 2040731 w 3155156"/>
                      <a:gd name="connsiteY122" fmla="*/ 33338 h 1116807"/>
                      <a:gd name="connsiteX123" fmla="*/ 2050256 w 3155156"/>
                      <a:gd name="connsiteY123" fmla="*/ 30957 h 1116807"/>
                      <a:gd name="connsiteX124" fmla="*/ 2064543 w 3155156"/>
                      <a:gd name="connsiteY124" fmla="*/ 28575 h 1116807"/>
                      <a:gd name="connsiteX125" fmla="*/ 2083593 w 3155156"/>
                      <a:gd name="connsiteY125" fmla="*/ 23813 h 1116807"/>
                      <a:gd name="connsiteX126" fmla="*/ 2109787 w 3155156"/>
                      <a:gd name="connsiteY126" fmla="*/ 21432 h 1116807"/>
                      <a:gd name="connsiteX127" fmla="*/ 2121693 w 3155156"/>
                      <a:gd name="connsiteY127" fmla="*/ 19050 h 1116807"/>
                      <a:gd name="connsiteX128" fmla="*/ 2135981 w 3155156"/>
                      <a:gd name="connsiteY128" fmla="*/ 14288 h 1116807"/>
                      <a:gd name="connsiteX129" fmla="*/ 2181225 w 3155156"/>
                      <a:gd name="connsiteY129" fmla="*/ 9525 h 1116807"/>
                      <a:gd name="connsiteX130" fmla="*/ 2200275 w 3155156"/>
                      <a:gd name="connsiteY130" fmla="*/ 7144 h 1116807"/>
                      <a:gd name="connsiteX131" fmla="*/ 2224087 w 3155156"/>
                      <a:gd name="connsiteY131" fmla="*/ 4763 h 1116807"/>
                      <a:gd name="connsiteX132" fmla="*/ 2235993 w 3155156"/>
                      <a:gd name="connsiteY132" fmla="*/ 2382 h 1116807"/>
                      <a:gd name="connsiteX133" fmla="*/ 2269331 w 3155156"/>
                      <a:gd name="connsiteY133" fmla="*/ 0 h 1116807"/>
                      <a:gd name="connsiteX134" fmla="*/ 2376487 w 3155156"/>
                      <a:gd name="connsiteY134" fmla="*/ 4763 h 1116807"/>
                      <a:gd name="connsiteX135" fmla="*/ 2412206 w 3155156"/>
                      <a:gd name="connsiteY135" fmla="*/ 11907 h 1116807"/>
                      <a:gd name="connsiteX136" fmla="*/ 2428875 w 3155156"/>
                      <a:gd name="connsiteY136" fmla="*/ 14288 h 1116807"/>
                      <a:gd name="connsiteX137" fmla="*/ 2455068 w 3155156"/>
                      <a:gd name="connsiteY137" fmla="*/ 19050 h 1116807"/>
                      <a:gd name="connsiteX138" fmla="*/ 2471737 w 3155156"/>
                      <a:gd name="connsiteY138" fmla="*/ 21432 h 1116807"/>
                      <a:gd name="connsiteX139" fmla="*/ 2490787 w 3155156"/>
                      <a:gd name="connsiteY139" fmla="*/ 26194 h 1116807"/>
                      <a:gd name="connsiteX140" fmla="*/ 2505075 w 3155156"/>
                      <a:gd name="connsiteY140" fmla="*/ 28575 h 1116807"/>
                      <a:gd name="connsiteX141" fmla="*/ 2533650 w 3155156"/>
                      <a:gd name="connsiteY141" fmla="*/ 33338 h 1116807"/>
                      <a:gd name="connsiteX142" fmla="*/ 2543175 w 3155156"/>
                      <a:gd name="connsiteY142" fmla="*/ 38100 h 1116807"/>
                      <a:gd name="connsiteX143" fmla="*/ 2550318 w 3155156"/>
                      <a:gd name="connsiteY143" fmla="*/ 40482 h 1116807"/>
                      <a:gd name="connsiteX144" fmla="*/ 2569368 w 3155156"/>
                      <a:gd name="connsiteY144" fmla="*/ 50007 h 1116807"/>
                      <a:gd name="connsiteX145" fmla="*/ 2576512 w 3155156"/>
                      <a:gd name="connsiteY145" fmla="*/ 52388 h 1116807"/>
                      <a:gd name="connsiteX146" fmla="*/ 2588418 w 3155156"/>
                      <a:gd name="connsiteY146" fmla="*/ 59532 h 1116807"/>
                      <a:gd name="connsiteX147" fmla="*/ 2595562 w 3155156"/>
                      <a:gd name="connsiteY147" fmla="*/ 64294 h 1116807"/>
                      <a:gd name="connsiteX148" fmla="*/ 2612231 w 3155156"/>
                      <a:gd name="connsiteY148" fmla="*/ 71438 h 1116807"/>
                      <a:gd name="connsiteX149" fmla="*/ 2633662 w 3155156"/>
                      <a:gd name="connsiteY149" fmla="*/ 83344 h 1116807"/>
                      <a:gd name="connsiteX150" fmla="*/ 2647950 w 3155156"/>
                      <a:gd name="connsiteY150" fmla="*/ 92869 h 1116807"/>
                      <a:gd name="connsiteX151" fmla="*/ 2655093 w 3155156"/>
                      <a:gd name="connsiteY151" fmla="*/ 97632 h 1116807"/>
                      <a:gd name="connsiteX152" fmla="*/ 2662237 w 3155156"/>
                      <a:gd name="connsiteY152" fmla="*/ 104775 h 1116807"/>
                      <a:gd name="connsiteX153" fmla="*/ 2676525 w 3155156"/>
                      <a:gd name="connsiteY153" fmla="*/ 114300 h 1116807"/>
                      <a:gd name="connsiteX154" fmla="*/ 2683668 w 3155156"/>
                      <a:gd name="connsiteY154" fmla="*/ 121444 h 1116807"/>
                      <a:gd name="connsiteX155" fmla="*/ 2693193 w 3155156"/>
                      <a:gd name="connsiteY155" fmla="*/ 128588 h 1116807"/>
                      <a:gd name="connsiteX156" fmla="*/ 2700337 w 3155156"/>
                      <a:gd name="connsiteY156" fmla="*/ 133350 h 1116807"/>
                      <a:gd name="connsiteX157" fmla="*/ 2712243 w 3155156"/>
                      <a:gd name="connsiteY157" fmla="*/ 147638 h 1116807"/>
                      <a:gd name="connsiteX158" fmla="*/ 2726531 w 3155156"/>
                      <a:gd name="connsiteY158" fmla="*/ 159544 h 1116807"/>
                      <a:gd name="connsiteX159" fmla="*/ 2733675 w 3155156"/>
                      <a:gd name="connsiteY159" fmla="*/ 161925 h 1116807"/>
                      <a:gd name="connsiteX160" fmla="*/ 2745581 w 3155156"/>
                      <a:gd name="connsiteY160" fmla="*/ 171450 h 1116807"/>
                      <a:gd name="connsiteX161" fmla="*/ 2752725 w 3155156"/>
                      <a:gd name="connsiteY161" fmla="*/ 178594 h 1116807"/>
                      <a:gd name="connsiteX162" fmla="*/ 2767012 w 3155156"/>
                      <a:gd name="connsiteY162" fmla="*/ 188119 h 1116807"/>
                      <a:gd name="connsiteX163" fmla="*/ 2781300 w 3155156"/>
                      <a:gd name="connsiteY163" fmla="*/ 202407 h 1116807"/>
                      <a:gd name="connsiteX164" fmla="*/ 2795587 w 3155156"/>
                      <a:gd name="connsiteY164" fmla="*/ 214313 h 1116807"/>
                      <a:gd name="connsiteX165" fmla="*/ 2805112 w 3155156"/>
                      <a:gd name="connsiteY165" fmla="*/ 221457 h 1116807"/>
                      <a:gd name="connsiteX166" fmla="*/ 2826543 w 3155156"/>
                      <a:gd name="connsiteY166" fmla="*/ 242888 h 1116807"/>
                      <a:gd name="connsiteX167" fmla="*/ 2833687 w 3155156"/>
                      <a:gd name="connsiteY167" fmla="*/ 250032 h 1116807"/>
                      <a:gd name="connsiteX168" fmla="*/ 2840831 w 3155156"/>
                      <a:gd name="connsiteY168" fmla="*/ 254794 h 1116807"/>
                      <a:gd name="connsiteX169" fmla="*/ 2845593 w 3155156"/>
                      <a:gd name="connsiteY169" fmla="*/ 261938 h 1116807"/>
                      <a:gd name="connsiteX170" fmla="*/ 2869406 w 3155156"/>
                      <a:gd name="connsiteY170" fmla="*/ 283369 h 1116807"/>
                      <a:gd name="connsiteX171" fmla="*/ 2881312 w 3155156"/>
                      <a:gd name="connsiteY171" fmla="*/ 297657 h 1116807"/>
                      <a:gd name="connsiteX172" fmla="*/ 2886075 w 3155156"/>
                      <a:gd name="connsiteY172" fmla="*/ 304800 h 1116807"/>
                      <a:gd name="connsiteX173" fmla="*/ 2893218 w 3155156"/>
                      <a:gd name="connsiteY173" fmla="*/ 311944 h 1116807"/>
                      <a:gd name="connsiteX174" fmla="*/ 2900362 w 3155156"/>
                      <a:gd name="connsiteY174" fmla="*/ 321469 h 1116807"/>
                      <a:gd name="connsiteX175" fmla="*/ 2907506 w 3155156"/>
                      <a:gd name="connsiteY175" fmla="*/ 328613 h 1116807"/>
                      <a:gd name="connsiteX176" fmla="*/ 2919412 w 3155156"/>
                      <a:gd name="connsiteY176" fmla="*/ 342900 h 1116807"/>
                      <a:gd name="connsiteX177" fmla="*/ 2928937 w 3155156"/>
                      <a:gd name="connsiteY177" fmla="*/ 354807 h 1116807"/>
                      <a:gd name="connsiteX178" fmla="*/ 2933700 w 3155156"/>
                      <a:gd name="connsiteY178" fmla="*/ 364332 h 1116807"/>
                      <a:gd name="connsiteX179" fmla="*/ 2940843 w 3155156"/>
                      <a:gd name="connsiteY179" fmla="*/ 371475 h 1116807"/>
                      <a:gd name="connsiteX180" fmla="*/ 2945606 w 3155156"/>
                      <a:gd name="connsiteY180" fmla="*/ 378619 h 1116807"/>
                      <a:gd name="connsiteX181" fmla="*/ 2959893 w 3155156"/>
                      <a:gd name="connsiteY181" fmla="*/ 392907 h 1116807"/>
                      <a:gd name="connsiteX182" fmla="*/ 2974181 w 3155156"/>
                      <a:gd name="connsiteY182" fmla="*/ 407194 h 1116807"/>
                      <a:gd name="connsiteX183" fmla="*/ 2993231 w 3155156"/>
                      <a:gd name="connsiteY183" fmla="*/ 428625 h 1116807"/>
                      <a:gd name="connsiteX184" fmla="*/ 2997993 w 3155156"/>
                      <a:gd name="connsiteY184" fmla="*/ 435769 h 1116807"/>
                      <a:gd name="connsiteX185" fmla="*/ 3014662 w 3155156"/>
                      <a:gd name="connsiteY185" fmla="*/ 450057 h 1116807"/>
                      <a:gd name="connsiteX186" fmla="*/ 3031331 w 3155156"/>
                      <a:gd name="connsiteY186" fmla="*/ 469107 h 1116807"/>
                      <a:gd name="connsiteX187" fmla="*/ 3043237 w 3155156"/>
                      <a:gd name="connsiteY187" fmla="*/ 481013 h 1116807"/>
                      <a:gd name="connsiteX188" fmla="*/ 3052762 w 3155156"/>
                      <a:gd name="connsiteY188" fmla="*/ 495300 h 1116807"/>
                      <a:gd name="connsiteX189" fmla="*/ 3074193 w 3155156"/>
                      <a:gd name="connsiteY189" fmla="*/ 516732 h 1116807"/>
                      <a:gd name="connsiteX190" fmla="*/ 3081337 w 3155156"/>
                      <a:gd name="connsiteY190" fmla="*/ 523875 h 1116807"/>
                      <a:gd name="connsiteX191" fmla="*/ 3095625 w 3155156"/>
                      <a:gd name="connsiteY191" fmla="*/ 533400 h 1116807"/>
                      <a:gd name="connsiteX192" fmla="*/ 3109912 w 3155156"/>
                      <a:gd name="connsiteY192" fmla="*/ 542925 h 1116807"/>
                      <a:gd name="connsiteX193" fmla="*/ 3117056 w 3155156"/>
                      <a:gd name="connsiteY193" fmla="*/ 545307 h 1116807"/>
                      <a:gd name="connsiteX194" fmla="*/ 3131343 w 3155156"/>
                      <a:gd name="connsiteY194" fmla="*/ 554832 h 1116807"/>
                      <a:gd name="connsiteX195" fmla="*/ 3136106 w 3155156"/>
                      <a:gd name="connsiteY195" fmla="*/ 561975 h 1116807"/>
                      <a:gd name="connsiteX196" fmla="*/ 3143250 w 3155156"/>
                      <a:gd name="connsiteY196" fmla="*/ 566738 h 1116807"/>
                      <a:gd name="connsiteX197" fmla="*/ 3145631 w 3155156"/>
                      <a:gd name="connsiteY197" fmla="*/ 573882 h 1116807"/>
                      <a:gd name="connsiteX198" fmla="*/ 3150393 w 3155156"/>
                      <a:gd name="connsiteY198" fmla="*/ 581025 h 1116807"/>
                      <a:gd name="connsiteX199" fmla="*/ 3155156 w 3155156"/>
                      <a:gd name="connsiteY199" fmla="*/ 595313 h 1116807"/>
                      <a:gd name="connsiteX200" fmla="*/ 3152775 w 3155156"/>
                      <a:gd name="connsiteY200" fmla="*/ 604838 h 1116807"/>
                      <a:gd name="connsiteX201" fmla="*/ 3148012 w 3155156"/>
                      <a:gd name="connsiteY201" fmla="*/ 619125 h 1116807"/>
                      <a:gd name="connsiteX202" fmla="*/ 3136106 w 3155156"/>
                      <a:gd name="connsiteY202" fmla="*/ 640557 h 1116807"/>
                      <a:gd name="connsiteX203" fmla="*/ 3121818 w 3155156"/>
                      <a:gd name="connsiteY203" fmla="*/ 650082 h 1116807"/>
                      <a:gd name="connsiteX204" fmla="*/ 3114675 w 3155156"/>
                      <a:gd name="connsiteY204" fmla="*/ 654844 h 1116807"/>
                      <a:gd name="connsiteX205" fmla="*/ 3100387 w 3155156"/>
                      <a:gd name="connsiteY205" fmla="*/ 659607 h 1116807"/>
                      <a:gd name="connsiteX206" fmla="*/ 3093243 w 3155156"/>
                      <a:gd name="connsiteY206" fmla="*/ 664369 h 1116807"/>
                      <a:gd name="connsiteX207" fmla="*/ 3076575 w 3155156"/>
                      <a:gd name="connsiteY207" fmla="*/ 666750 h 1116807"/>
                      <a:gd name="connsiteX208" fmla="*/ 3050381 w 3155156"/>
                      <a:gd name="connsiteY208" fmla="*/ 671513 h 1116807"/>
                      <a:gd name="connsiteX209" fmla="*/ 3036093 w 3155156"/>
                      <a:gd name="connsiteY209" fmla="*/ 676275 h 1116807"/>
                      <a:gd name="connsiteX210" fmla="*/ 3021806 w 3155156"/>
                      <a:gd name="connsiteY210" fmla="*/ 678657 h 1116807"/>
                      <a:gd name="connsiteX211" fmla="*/ 3005137 w 3155156"/>
                      <a:gd name="connsiteY211" fmla="*/ 683419 h 1116807"/>
                      <a:gd name="connsiteX212" fmla="*/ 2990850 w 3155156"/>
                      <a:gd name="connsiteY212" fmla="*/ 690563 h 1116807"/>
                      <a:gd name="connsiteX213" fmla="*/ 2976562 w 3155156"/>
                      <a:gd name="connsiteY213" fmla="*/ 697707 h 1116807"/>
                      <a:gd name="connsiteX214" fmla="*/ 2962275 w 3155156"/>
                      <a:gd name="connsiteY214" fmla="*/ 707232 h 1116807"/>
                      <a:gd name="connsiteX215" fmla="*/ 2947987 w 3155156"/>
                      <a:gd name="connsiteY215" fmla="*/ 716757 h 1116807"/>
                      <a:gd name="connsiteX216" fmla="*/ 2938462 w 3155156"/>
                      <a:gd name="connsiteY216" fmla="*/ 731044 h 1116807"/>
                      <a:gd name="connsiteX217" fmla="*/ 2928937 w 3155156"/>
                      <a:gd name="connsiteY217" fmla="*/ 742950 h 1116807"/>
                      <a:gd name="connsiteX218" fmla="*/ 2914650 w 3155156"/>
                      <a:gd name="connsiteY218" fmla="*/ 764382 h 1116807"/>
                      <a:gd name="connsiteX219" fmla="*/ 2909887 w 3155156"/>
                      <a:gd name="connsiteY219" fmla="*/ 771525 h 1116807"/>
                      <a:gd name="connsiteX220" fmla="*/ 2895600 w 3155156"/>
                      <a:gd name="connsiteY220" fmla="*/ 781050 h 1116807"/>
                      <a:gd name="connsiteX221" fmla="*/ 2888456 w 3155156"/>
                      <a:gd name="connsiteY221" fmla="*/ 785813 h 1116807"/>
                      <a:gd name="connsiteX222" fmla="*/ 2881312 w 3155156"/>
                      <a:gd name="connsiteY222" fmla="*/ 788194 h 1116807"/>
                      <a:gd name="connsiteX223" fmla="*/ 2867025 w 3155156"/>
                      <a:gd name="connsiteY223" fmla="*/ 797719 h 1116807"/>
                      <a:gd name="connsiteX224" fmla="*/ 2840831 w 3155156"/>
                      <a:gd name="connsiteY224" fmla="*/ 804863 h 1116807"/>
                      <a:gd name="connsiteX225" fmla="*/ 2833687 w 3155156"/>
                      <a:gd name="connsiteY225" fmla="*/ 807244 h 1116807"/>
                      <a:gd name="connsiteX226" fmla="*/ 2824162 w 3155156"/>
                      <a:gd name="connsiteY226" fmla="*/ 809625 h 1116807"/>
                      <a:gd name="connsiteX227" fmla="*/ 2795587 w 3155156"/>
                      <a:gd name="connsiteY227" fmla="*/ 828675 h 1116807"/>
                      <a:gd name="connsiteX228" fmla="*/ 2788443 w 3155156"/>
                      <a:gd name="connsiteY228" fmla="*/ 833438 h 1116807"/>
                      <a:gd name="connsiteX229" fmla="*/ 2774156 w 3155156"/>
                      <a:gd name="connsiteY229" fmla="*/ 838200 h 1116807"/>
                      <a:gd name="connsiteX230" fmla="*/ 2767012 w 3155156"/>
                      <a:gd name="connsiteY230" fmla="*/ 840582 h 1116807"/>
                      <a:gd name="connsiteX231" fmla="*/ 2757487 w 3155156"/>
                      <a:gd name="connsiteY231" fmla="*/ 842963 h 1116807"/>
                      <a:gd name="connsiteX232" fmla="*/ 2750343 w 3155156"/>
                      <a:gd name="connsiteY232" fmla="*/ 845344 h 1116807"/>
                      <a:gd name="connsiteX233" fmla="*/ 2721768 w 3155156"/>
                      <a:gd name="connsiteY233" fmla="*/ 850107 h 1116807"/>
                      <a:gd name="connsiteX234" fmla="*/ 2700337 w 3155156"/>
                      <a:gd name="connsiteY234" fmla="*/ 845344 h 1116807"/>
                      <a:gd name="connsiteX235" fmla="*/ 2693193 w 3155156"/>
                      <a:gd name="connsiteY235" fmla="*/ 842963 h 1116807"/>
                      <a:gd name="connsiteX236" fmla="*/ 2678906 w 3155156"/>
                      <a:gd name="connsiteY236" fmla="*/ 835819 h 1116807"/>
                      <a:gd name="connsiteX237" fmla="*/ 2671762 w 3155156"/>
                      <a:gd name="connsiteY237" fmla="*/ 831057 h 1116807"/>
                      <a:gd name="connsiteX238" fmla="*/ 2655093 w 3155156"/>
                      <a:gd name="connsiteY238" fmla="*/ 823913 h 1116807"/>
                      <a:gd name="connsiteX239" fmla="*/ 2633662 w 3155156"/>
                      <a:gd name="connsiteY239" fmla="*/ 809625 h 1116807"/>
                      <a:gd name="connsiteX240" fmla="*/ 2626518 w 3155156"/>
                      <a:gd name="connsiteY240" fmla="*/ 804863 h 1116807"/>
                      <a:gd name="connsiteX241" fmla="*/ 2619375 w 3155156"/>
                      <a:gd name="connsiteY241" fmla="*/ 802482 h 1116807"/>
                      <a:gd name="connsiteX242" fmla="*/ 2605087 w 3155156"/>
                      <a:gd name="connsiteY242" fmla="*/ 790575 h 1116807"/>
                      <a:gd name="connsiteX243" fmla="*/ 2593181 w 3155156"/>
                      <a:gd name="connsiteY243" fmla="*/ 778669 h 1116807"/>
                      <a:gd name="connsiteX244" fmla="*/ 2583656 w 3155156"/>
                      <a:gd name="connsiteY244" fmla="*/ 764382 h 1116807"/>
                      <a:gd name="connsiteX245" fmla="*/ 2576512 w 3155156"/>
                      <a:gd name="connsiteY245" fmla="*/ 750094 h 1116807"/>
                      <a:gd name="connsiteX246" fmla="*/ 2571750 w 3155156"/>
                      <a:gd name="connsiteY246" fmla="*/ 735807 h 1116807"/>
                      <a:gd name="connsiteX247" fmla="*/ 2562225 w 3155156"/>
                      <a:gd name="connsiteY247" fmla="*/ 702469 h 1116807"/>
                      <a:gd name="connsiteX248" fmla="*/ 2559843 w 3155156"/>
                      <a:gd name="connsiteY248" fmla="*/ 695325 h 1116807"/>
                      <a:gd name="connsiteX249" fmla="*/ 2557462 w 3155156"/>
                      <a:gd name="connsiteY249" fmla="*/ 688182 h 1116807"/>
                      <a:gd name="connsiteX250" fmla="*/ 2543175 w 3155156"/>
                      <a:gd name="connsiteY250" fmla="*/ 681038 h 1116807"/>
                      <a:gd name="connsiteX251" fmla="*/ 2536031 w 3155156"/>
                      <a:gd name="connsiteY251" fmla="*/ 676275 h 1116807"/>
                      <a:gd name="connsiteX252" fmla="*/ 2512218 w 3155156"/>
                      <a:gd name="connsiteY252" fmla="*/ 669132 h 1116807"/>
                      <a:gd name="connsiteX253" fmla="*/ 2505075 w 3155156"/>
                      <a:gd name="connsiteY253" fmla="*/ 666750 h 1116807"/>
                      <a:gd name="connsiteX254" fmla="*/ 2495550 w 3155156"/>
                      <a:gd name="connsiteY254" fmla="*/ 664369 h 1116807"/>
                      <a:gd name="connsiteX255" fmla="*/ 2474118 w 3155156"/>
                      <a:gd name="connsiteY255" fmla="*/ 659607 h 1116807"/>
                      <a:gd name="connsiteX256" fmla="*/ 2464593 w 3155156"/>
                      <a:gd name="connsiteY256" fmla="*/ 657225 h 1116807"/>
                      <a:gd name="connsiteX257" fmla="*/ 2424112 w 3155156"/>
                      <a:gd name="connsiteY257" fmla="*/ 652463 h 1116807"/>
                      <a:gd name="connsiteX258" fmla="*/ 2405062 w 3155156"/>
                      <a:gd name="connsiteY258" fmla="*/ 647700 h 1116807"/>
                      <a:gd name="connsiteX259" fmla="*/ 2374106 w 3155156"/>
                      <a:gd name="connsiteY259" fmla="*/ 642938 h 1116807"/>
                      <a:gd name="connsiteX260" fmla="*/ 2362200 w 3155156"/>
                      <a:gd name="connsiteY260" fmla="*/ 640557 h 1116807"/>
                      <a:gd name="connsiteX261" fmla="*/ 2347912 w 3155156"/>
                      <a:gd name="connsiteY261" fmla="*/ 635794 h 1116807"/>
                      <a:gd name="connsiteX262" fmla="*/ 2333625 w 3155156"/>
                      <a:gd name="connsiteY262" fmla="*/ 631032 h 1116807"/>
                      <a:gd name="connsiteX263" fmla="*/ 2316956 w 3155156"/>
                      <a:gd name="connsiteY263" fmla="*/ 626269 h 1116807"/>
                      <a:gd name="connsiteX264" fmla="*/ 2302668 w 3155156"/>
                      <a:gd name="connsiteY264" fmla="*/ 621507 h 1116807"/>
                      <a:gd name="connsiteX265" fmla="*/ 2288381 w 3155156"/>
                      <a:gd name="connsiteY265" fmla="*/ 616744 h 1116807"/>
                      <a:gd name="connsiteX266" fmla="*/ 2281237 w 3155156"/>
                      <a:gd name="connsiteY266" fmla="*/ 614363 h 1116807"/>
                      <a:gd name="connsiteX267" fmla="*/ 2271712 w 3155156"/>
                      <a:gd name="connsiteY267" fmla="*/ 611982 h 1116807"/>
                      <a:gd name="connsiteX268" fmla="*/ 2250281 w 3155156"/>
                      <a:gd name="connsiteY268" fmla="*/ 604838 h 1116807"/>
                      <a:gd name="connsiteX269" fmla="*/ 2221706 w 3155156"/>
                      <a:gd name="connsiteY269" fmla="*/ 595313 h 1116807"/>
                      <a:gd name="connsiteX270" fmla="*/ 2207418 w 3155156"/>
                      <a:gd name="connsiteY270" fmla="*/ 590550 h 1116807"/>
                      <a:gd name="connsiteX271" fmla="*/ 2200275 w 3155156"/>
                      <a:gd name="connsiteY271" fmla="*/ 588169 h 1116807"/>
                      <a:gd name="connsiteX272" fmla="*/ 2181225 w 3155156"/>
                      <a:gd name="connsiteY272" fmla="*/ 583407 h 1116807"/>
                      <a:gd name="connsiteX273" fmla="*/ 2159793 w 3155156"/>
                      <a:gd name="connsiteY273" fmla="*/ 573882 h 1116807"/>
                      <a:gd name="connsiteX274" fmla="*/ 2152650 w 3155156"/>
                      <a:gd name="connsiteY274" fmla="*/ 571500 h 1116807"/>
                      <a:gd name="connsiteX275" fmla="*/ 2145506 w 3155156"/>
                      <a:gd name="connsiteY275" fmla="*/ 569119 h 1116807"/>
                      <a:gd name="connsiteX276" fmla="*/ 2138362 w 3155156"/>
                      <a:gd name="connsiteY276" fmla="*/ 564357 h 1116807"/>
                      <a:gd name="connsiteX277" fmla="*/ 2116931 w 3155156"/>
                      <a:gd name="connsiteY277" fmla="*/ 557213 h 1116807"/>
                      <a:gd name="connsiteX278" fmla="*/ 2109787 w 3155156"/>
                      <a:gd name="connsiteY278" fmla="*/ 554832 h 1116807"/>
                      <a:gd name="connsiteX279" fmla="*/ 2102643 w 3155156"/>
                      <a:gd name="connsiteY279" fmla="*/ 550069 h 1116807"/>
                      <a:gd name="connsiteX280" fmla="*/ 2095500 w 3155156"/>
                      <a:gd name="connsiteY280" fmla="*/ 547688 h 1116807"/>
                      <a:gd name="connsiteX281" fmla="*/ 2071687 w 3155156"/>
                      <a:gd name="connsiteY281" fmla="*/ 542925 h 1116807"/>
                      <a:gd name="connsiteX282" fmla="*/ 2031206 w 3155156"/>
                      <a:gd name="connsiteY282" fmla="*/ 545307 h 1116807"/>
                      <a:gd name="connsiteX283" fmla="*/ 2009775 w 3155156"/>
                      <a:gd name="connsiteY283" fmla="*/ 552450 h 1116807"/>
                      <a:gd name="connsiteX284" fmla="*/ 1995487 w 3155156"/>
                      <a:gd name="connsiteY284" fmla="*/ 557213 h 1116807"/>
                      <a:gd name="connsiteX285" fmla="*/ 1988343 w 3155156"/>
                      <a:gd name="connsiteY285" fmla="*/ 559594 h 1116807"/>
                      <a:gd name="connsiteX286" fmla="*/ 1978818 w 3155156"/>
                      <a:gd name="connsiteY286" fmla="*/ 561975 h 1116807"/>
                      <a:gd name="connsiteX287" fmla="*/ 1964531 w 3155156"/>
                      <a:gd name="connsiteY287" fmla="*/ 566738 h 1116807"/>
                      <a:gd name="connsiteX288" fmla="*/ 1950243 w 3155156"/>
                      <a:gd name="connsiteY288" fmla="*/ 571500 h 1116807"/>
                      <a:gd name="connsiteX289" fmla="*/ 1943100 w 3155156"/>
                      <a:gd name="connsiteY289" fmla="*/ 573882 h 1116807"/>
                      <a:gd name="connsiteX290" fmla="*/ 1928812 w 3155156"/>
                      <a:gd name="connsiteY290" fmla="*/ 583407 h 1116807"/>
                      <a:gd name="connsiteX291" fmla="*/ 1921668 w 3155156"/>
                      <a:gd name="connsiteY291" fmla="*/ 588169 h 1116807"/>
                      <a:gd name="connsiteX292" fmla="*/ 1907381 w 3155156"/>
                      <a:gd name="connsiteY292" fmla="*/ 592932 h 1116807"/>
                      <a:gd name="connsiteX293" fmla="*/ 1893093 w 3155156"/>
                      <a:gd name="connsiteY293" fmla="*/ 602457 h 1116807"/>
                      <a:gd name="connsiteX294" fmla="*/ 1878806 w 3155156"/>
                      <a:gd name="connsiteY294" fmla="*/ 607219 h 1116807"/>
                      <a:gd name="connsiteX295" fmla="*/ 1871662 w 3155156"/>
                      <a:gd name="connsiteY295" fmla="*/ 611982 h 1116807"/>
                      <a:gd name="connsiteX296" fmla="*/ 1864518 w 3155156"/>
                      <a:gd name="connsiteY296" fmla="*/ 614363 h 1116807"/>
                      <a:gd name="connsiteX297" fmla="*/ 1859756 w 3155156"/>
                      <a:gd name="connsiteY297" fmla="*/ 621507 h 1116807"/>
                      <a:gd name="connsiteX298" fmla="*/ 1850231 w 3155156"/>
                      <a:gd name="connsiteY298" fmla="*/ 623888 h 1116807"/>
                      <a:gd name="connsiteX299" fmla="*/ 1843087 w 3155156"/>
                      <a:gd name="connsiteY299" fmla="*/ 626269 h 1116807"/>
                      <a:gd name="connsiteX300" fmla="*/ 1828800 w 3155156"/>
                      <a:gd name="connsiteY300" fmla="*/ 633413 h 1116807"/>
                      <a:gd name="connsiteX301" fmla="*/ 1821656 w 3155156"/>
                      <a:gd name="connsiteY301" fmla="*/ 638175 h 1116807"/>
                      <a:gd name="connsiteX302" fmla="*/ 1814512 w 3155156"/>
                      <a:gd name="connsiteY302" fmla="*/ 640557 h 1116807"/>
                      <a:gd name="connsiteX303" fmla="*/ 1807368 w 3155156"/>
                      <a:gd name="connsiteY303" fmla="*/ 645319 h 1116807"/>
                      <a:gd name="connsiteX304" fmla="*/ 1783556 w 3155156"/>
                      <a:gd name="connsiteY304" fmla="*/ 652463 h 1116807"/>
                      <a:gd name="connsiteX305" fmla="*/ 1747837 w 3155156"/>
                      <a:gd name="connsiteY305" fmla="*/ 645319 h 1116807"/>
                      <a:gd name="connsiteX306" fmla="*/ 1733550 w 3155156"/>
                      <a:gd name="connsiteY306" fmla="*/ 631032 h 1116807"/>
                      <a:gd name="connsiteX307" fmla="*/ 1724025 w 3155156"/>
                      <a:gd name="connsiteY307" fmla="*/ 616744 h 1116807"/>
                      <a:gd name="connsiteX308" fmla="*/ 1714500 w 3155156"/>
                      <a:gd name="connsiteY308" fmla="*/ 602457 h 1116807"/>
                      <a:gd name="connsiteX309" fmla="*/ 1700212 w 3155156"/>
                      <a:gd name="connsiteY309" fmla="*/ 592932 h 1116807"/>
                      <a:gd name="connsiteX310" fmla="*/ 1693068 w 3155156"/>
                      <a:gd name="connsiteY310" fmla="*/ 585788 h 1116807"/>
                      <a:gd name="connsiteX311" fmla="*/ 1685925 w 3155156"/>
                      <a:gd name="connsiteY311" fmla="*/ 583407 h 1116807"/>
                      <a:gd name="connsiteX312" fmla="*/ 1666875 w 3155156"/>
                      <a:gd name="connsiteY312" fmla="*/ 573882 h 1116807"/>
                      <a:gd name="connsiteX313" fmla="*/ 1631156 w 3155156"/>
                      <a:gd name="connsiteY313" fmla="*/ 578644 h 1116807"/>
                      <a:gd name="connsiteX314" fmla="*/ 1616868 w 3155156"/>
                      <a:gd name="connsiteY314" fmla="*/ 583407 h 1116807"/>
                      <a:gd name="connsiteX315" fmla="*/ 1602581 w 3155156"/>
                      <a:gd name="connsiteY315" fmla="*/ 588169 h 1116807"/>
                      <a:gd name="connsiteX316" fmla="*/ 1595437 w 3155156"/>
                      <a:gd name="connsiteY316" fmla="*/ 590550 h 1116807"/>
                      <a:gd name="connsiteX317" fmla="*/ 1583531 w 3155156"/>
                      <a:gd name="connsiteY317" fmla="*/ 592932 h 1116807"/>
                      <a:gd name="connsiteX318" fmla="*/ 1535906 w 3155156"/>
                      <a:gd name="connsiteY318" fmla="*/ 597694 h 1116807"/>
                      <a:gd name="connsiteX319" fmla="*/ 1488281 w 3155156"/>
                      <a:gd name="connsiteY319" fmla="*/ 602457 h 1116807"/>
                      <a:gd name="connsiteX320" fmla="*/ 1473993 w 3155156"/>
                      <a:gd name="connsiteY320" fmla="*/ 604838 h 1116807"/>
                      <a:gd name="connsiteX321" fmla="*/ 1457325 w 3155156"/>
                      <a:gd name="connsiteY321" fmla="*/ 607219 h 1116807"/>
                      <a:gd name="connsiteX322" fmla="*/ 1447800 w 3155156"/>
                      <a:gd name="connsiteY322" fmla="*/ 609600 h 1116807"/>
                      <a:gd name="connsiteX323" fmla="*/ 1423987 w 3155156"/>
                      <a:gd name="connsiteY323" fmla="*/ 614363 h 1116807"/>
                      <a:gd name="connsiteX324" fmla="*/ 1412081 w 3155156"/>
                      <a:gd name="connsiteY324" fmla="*/ 616744 h 1116807"/>
                      <a:gd name="connsiteX325" fmla="*/ 1402556 w 3155156"/>
                      <a:gd name="connsiteY325" fmla="*/ 619125 h 1116807"/>
                      <a:gd name="connsiteX326" fmla="*/ 1347787 w 3155156"/>
                      <a:gd name="connsiteY326" fmla="*/ 623888 h 1116807"/>
                      <a:gd name="connsiteX327" fmla="*/ 1319212 w 3155156"/>
                      <a:gd name="connsiteY327" fmla="*/ 628650 h 1116807"/>
                      <a:gd name="connsiteX328" fmla="*/ 1300162 w 3155156"/>
                      <a:gd name="connsiteY328" fmla="*/ 631032 h 1116807"/>
                      <a:gd name="connsiteX329" fmla="*/ 1288256 w 3155156"/>
                      <a:gd name="connsiteY329" fmla="*/ 633413 h 1116807"/>
                      <a:gd name="connsiteX330" fmla="*/ 1262062 w 3155156"/>
                      <a:gd name="connsiteY330" fmla="*/ 638175 h 1116807"/>
                      <a:gd name="connsiteX331" fmla="*/ 1254918 w 3155156"/>
                      <a:gd name="connsiteY331" fmla="*/ 640557 h 1116807"/>
                      <a:gd name="connsiteX332" fmla="*/ 1235868 w 3155156"/>
                      <a:gd name="connsiteY332" fmla="*/ 642938 h 1116807"/>
                      <a:gd name="connsiteX333" fmla="*/ 1214437 w 3155156"/>
                      <a:gd name="connsiteY333" fmla="*/ 650082 h 1116807"/>
                      <a:gd name="connsiteX334" fmla="*/ 1207293 w 3155156"/>
                      <a:gd name="connsiteY334" fmla="*/ 652463 h 1116807"/>
                      <a:gd name="connsiteX335" fmla="*/ 1188243 w 3155156"/>
                      <a:gd name="connsiteY335" fmla="*/ 657225 h 1116807"/>
                      <a:gd name="connsiteX336" fmla="*/ 1178718 w 3155156"/>
                      <a:gd name="connsiteY336" fmla="*/ 659607 h 1116807"/>
                      <a:gd name="connsiteX337" fmla="*/ 1169193 w 3155156"/>
                      <a:gd name="connsiteY337" fmla="*/ 661988 h 1116807"/>
                      <a:gd name="connsiteX338" fmla="*/ 1162050 w 3155156"/>
                      <a:gd name="connsiteY338" fmla="*/ 664369 h 1116807"/>
                      <a:gd name="connsiteX339" fmla="*/ 1140618 w 3155156"/>
                      <a:gd name="connsiteY339" fmla="*/ 676275 h 1116807"/>
                      <a:gd name="connsiteX340" fmla="*/ 1135856 w 3155156"/>
                      <a:gd name="connsiteY340" fmla="*/ 690563 h 1116807"/>
                      <a:gd name="connsiteX341" fmla="*/ 1147762 w 3155156"/>
                      <a:gd name="connsiteY341" fmla="*/ 711994 h 1116807"/>
                      <a:gd name="connsiteX342" fmla="*/ 1154906 w 3155156"/>
                      <a:gd name="connsiteY342" fmla="*/ 714375 h 1116807"/>
                      <a:gd name="connsiteX343" fmla="*/ 1169193 w 3155156"/>
                      <a:gd name="connsiteY343" fmla="*/ 723900 h 1116807"/>
                      <a:gd name="connsiteX344" fmla="*/ 1183481 w 3155156"/>
                      <a:gd name="connsiteY344" fmla="*/ 728663 h 1116807"/>
                      <a:gd name="connsiteX345" fmla="*/ 1197768 w 3155156"/>
                      <a:gd name="connsiteY345" fmla="*/ 738188 h 1116807"/>
                      <a:gd name="connsiteX346" fmla="*/ 1212056 w 3155156"/>
                      <a:gd name="connsiteY346" fmla="*/ 742950 h 1116807"/>
                      <a:gd name="connsiteX347" fmla="*/ 1219200 w 3155156"/>
                      <a:gd name="connsiteY347" fmla="*/ 745332 h 1116807"/>
                      <a:gd name="connsiteX348" fmla="*/ 1228725 w 3155156"/>
                      <a:gd name="connsiteY348" fmla="*/ 747713 h 1116807"/>
                      <a:gd name="connsiteX349" fmla="*/ 1243012 w 3155156"/>
                      <a:gd name="connsiteY349" fmla="*/ 752475 h 1116807"/>
                      <a:gd name="connsiteX350" fmla="*/ 1250156 w 3155156"/>
                      <a:gd name="connsiteY350" fmla="*/ 754857 h 1116807"/>
                      <a:gd name="connsiteX351" fmla="*/ 1266825 w 3155156"/>
                      <a:gd name="connsiteY351" fmla="*/ 759619 h 1116807"/>
                      <a:gd name="connsiteX352" fmla="*/ 1273968 w 3155156"/>
                      <a:gd name="connsiteY352" fmla="*/ 764382 h 1116807"/>
                      <a:gd name="connsiteX353" fmla="*/ 1281112 w 3155156"/>
                      <a:gd name="connsiteY353" fmla="*/ 766763 h 1116807"/>
                      <a:gd name="connsiteX354" fmla="*/ 1293018 w 3155156"/>
                      <a:gd name="connsiteY354" fmla="*/ 776288 h 1116807"/>
                      <a:gd name="connsiteX355" fmla="*/ 1300162 w 3155156"/>
                      <a:gd name="connsiteY355" fmla="*/ 783432 h 1116807"/>
                      <a:gd name="connsiteX356" fmla="*/ 1319212 w 3155156"/>
                      <a:gd name="connsiteY356" fmla="*/ 790575 h 1116807"/>
                      <a:gd name="connsiteX357" fmla="*/ 1326356 w 3155156"/>
                      <a:gd name="connsiteY357" fmla="*/ 795338 h 1116807"/>
                      <a:gd name="connsiteX358" fmla="*/ 1340643 w 3155156"/>
                      <a:gd name="connsiteY358" fmla="*/ 800100 h 1116807"/>
                      <a:gd name="connsiteX359" fmla="*/ 1347787 w 3155156"/>
                      <a:gd name="connsiteY359" fmla="*/ 802482 h 1116807"/>
                      <a:gd name="connsiteX360" fmla="*/ 1354931 w 3155156"/>
                      <a:gd name="connsiteY360" fmla="*/ 804863 h 1116807"/>
                      <a:gd name="connsiteX361" fmla="*/ 1362075 w 3155156"/>
                      <a:gd name="connsiteY361" fmla="*/ 807244 h 1116807"/>
                      <a:gd name="connsiteX362" fmla="*/ 1383506 w 3155156"/>
                      <a:gd name="connsiteY362" fmla="*/ 816769 h 1116807"/>
                      <a:gd name="connsiteX363" fmla="*/ 1390650 w 3155156"/>
                      <a:gd name="connsiteY363" fmla="*/ 819150 h 1116807"/>
                      <a:gd name="connsiteX364" fmla="*/ 1412081 w 3155156"/>
                      <a:gd name="connsiteY364" fmla="*/ 828675 h 1116807"/>
                      <a:gd name="connsiteX365" fmla="*/ 1419225 w 3155156"/>
                      <a:gd name="connsiteY365" fmla="*/ 831057 h 1116807"/>
                      <a:gd name="connsiteX366" fmla="*/ 1433512 w 3155156"/>
                      <a:gd name="connsiteY366" fmla="*/ 840582 h 1116807"/>
                      <a:gd name="connsiteX367" fmla="*/ 1438275 w 3155156"/>
                      <a:gd name="connsiteY367" fmla="*/ 847725 h 1116807"/>
                      <a:gd name="connsiteX368" fmla="*/ 1445418 w 3155156"/>
                      <a:gd name="connsiteY368" fmla="*/ 869157 h 1116807"/>
                      <a:gd name="connsiteX369" fmla="*/ 1450181 w 3155156"/>
                      <a:gd name="connsiteY369" fmla="*/ 883444 h 1116807"/>
                      <a:gd name="connsiteX370" fmla="*/ 1452562 w 3155156"/>
                      <a:gd name="connsiteY370" fmla="*/ 892969 h 1116807"/>
                      <a:gd name="connsiteX371" fmla="*/ 1457325 w 3155156"/>
                      <a:gd name="connsiteY371" fmla="*/ 907257 h 1116807"/>
                      <a:gd name="connsiteX372" fmla="*/ 1454943 w 3155156"/>
                      <a:gd name="connsiteY372" fmla="*/ 933450 h 1116807"/>
                      <a:gd name="connsiteX373" fmla="*/ 1452562 w 3155156"/>
                      <a:gd name="connsiteY373" fmla="*/ 942975 h 1116807"/>
                      <a:gd name="connsiteX374" fmla="*/ 1445418 w 3155156"/>
                      <a:gd name="connsiteY374" fmla="*/ 966788 h 1116807"/>
                      <a:gd name="connsiteX375" fmla="*/ 1435893 w 3155156"/>
                      <a:gd name="connsiteY375" fmla="*/ 988219 h 1116807"/>
                      <a:gd name="connsiteX376" fmla="*/ 1423987 w 3155156"/>
                      <a:gd name="connsiteY376" fmla="*/ 1009650 h 1116807"/>
                      <a:gd name="connsiteX377" fmla="*/ 1419225 w 3155156"/>
                      <a:gd name="connsiteY377" fmla="*/ 1016794 h 1116807"/>
                      <a:gd name="connsiteX378" fmla="*/ 1404937 w 3155156"/>
                      <a:gd name="connsiteY378" fmla="*/ 1028700 h 1116807"/>
                      <a:gd name="connsiteX379" fmla="*/ 1397793 w 3155156"/>
                      <a:gd name="connsiteY379" fmla="*/ 1031082 h 1116807"/>
                      <a:gd name="connsiteX380" fmla="*/ 1390650 w 3155156"/>
                      <a:gd name="connsiteY380" fmla="*/ 1038225 h 1116807"/>
                      <a:gd name="connsiteX381" fmla="*/ 1366837 w 3155156"/>
                      <a:gd name="connsiteY381" fmla="*/ 1045369 h 1116807"/>
                      <a:gd name="connsiteX382" fmla="*/ 1340643 w 3155156"/>
                      <a:gd name="connsiteY382" fmla="*/ 1052513 h 1116807"/>
                      <a:gd name="connsiteX383" fmla="*/ 1328737 w 3155156"/>
                      <a:gd name="connsiteY383" fmla="*/ 1054894 h 1116807"/>
                      <a:gd name="connsiteX384" fmla="*/ 1243012 w 3155156"/>
                      <a:gd name="connsiteY384" fmla="*/ 1059657 h 1116807"/>
                      <a:gd name="connsiteX385" fmla="*/ 1231106 w 3155156"/>
                      <a:gd name="connsiteY385" fmla="*/ 1062038 h 1116807"/>
                      <a:gd name="connsiteX386" fmla="*/ 1212056 w 3155156"/>
                      <a:gd name="connsiteY386" fmla="*/ 1064419 h 1116807"/>
                      <a:gd name="connsiteX387" fmla="*/ 1200150 w 3155156"/>
                      <a:gd name="connsiteY387" fmla="*/ 1069182 h 1116807"/>
                      <a:gd name="connsiteX388" fmla="*/ 1173956 w 3155156"/>
                      <a:gd name="connsiteY388" fmla="*/ 1073944 h 1116807"/>
                      <a:gd name="connsiteX389" fmla="*/ 1164431 w 3155156"/>
                      <a:gd name="connsiteY389" fmla="*/ 1076325 h 1116807"/>
                      <a:gd name="connsiteX390" fmla="*/ 1157287 w 3155156"/>
                      <a:gd name="connsiteY390" fmla="*/ 1078707 h 1116807"/>
                      <a:gd name="connsiteX391" fmla="*/ 1140618 w 3155156"/>
                      <a:gd name="connsiteY391" fmla="*/ 1081088 h 1116807"/>
                      <a:gd name="connsiteX392" fmla="*/ 1100137 w 3155156"/>
                      <a:gd name="connsiteY392" fmla="*/ 1090613 h 1116807"/>
                      <a:gd name="connsiteX393" fmla="*/ 1088231 w 3155156"/>
                      <a:gd name="connsiteY393" fmla="*/ 1092994 h 1116807"/>
                      <a:gd name="connsiteX394" fmla="*/ 1073943 w 3155156"/>
                      <a:gd name="connsiteY394" fmla="*/ 1097757 h 1116807"/>
                      <a:gd name="connsiteX395" fmla="*/ 1066800 w 3155156"/>
                      <a:gd name="connsiteY395" fmla="*/ 1100138 h 1116807"/>
                      <a:gd name="connsiteX396" fmla="*/ 1054893 w 3155156"/>
                      <a:gd name="connsiteY396" fmla="*/ 1102519 h 1116807"/>
                      <a:gd name="connsiteX397" fmla="*/ 1031081 w 3155156"/>
                      <a:gd name="connsiteY397" fmla="*/ 1112044 h 1116807"/>
                      <a:gd name="connsiteX398" fmla="*/ 1012031 w 3155156"/>
                      <a:gd name="connsiteY398" fmla="*/ 1116807 h 1116807"/>
                      <a:gd name="connsiteX399" fmla="*/ 962025 w 3155156"/>
                      <a:gd name="connsiteY399" fmla="*/ 1114425 h 1116807"/>
                      <a:gd name="connsiteX400" fmla="*/ 947737 w 3155156"/>
                      <a:gd name="connsiteY400" fmla="*/ 1109663 h 1116807"/>
                      <a:gd name="connsiteX401" fmla="*/ 926306 w 3155156"/>
                      <a:gd name="connsiteY401" fmla="*/ 1104900 h 1116807"/>
                      <a:gd name="connsiteX402" fmla="*/ 912018 w 3155156"/>
                      <a:gd name="connsiteY402" fmla="*/ 1097757 h 1116807"/>
                      <a:gd name="connsiteX403" fmla="*/ 904875 w 3155156"/>
                      <a:gd name="connsiteY403" fmla="*/ 1092994 h 1116807"/>
                      <a:gd name="connsiteX404" fmla="*/ 890587 w 3155156"/>
                      <a:gd name="connsiteY404" fmla="*/ 1088232 h 1116807"/>
                      <a:gd name="connsiteX405" fmla="*/ 883443 w 3155156"/>
                      <a:gd name="connsiteY405" fmla="*/ 1085850 h 1116807"/>
                      <a:gd name="connsiteX406" fmla="*/ 859631 w 3155156"/>
                      <a:gd name="connsiteY406" fmla="*/ 1078707 h 1116807"/>
                      <a:gd name="connsiteX407" fmla="*/ 826293 w 3155156"/>
                      <a:gd name="connsiteY407" fmla="*/ 1073944 h 1116807"/>
                      <a:gd name="connsiteX408" fmla="*/ 812006 w 3155156"/>
                      <a:gd name="connsiteY408" fmla="*/ 1071563 h 1116807"/>
                      <a:gd name="connsiteX409" fmla="*/ 804862 w 3155156"/>
                      <a:gd name="connsiteY409" fmla="*/ 1069182 h 1116807"/>
                      <a:gd name="connsiteX410" fmla="*/ 797718 w 3155156"/>
                      <a:gd name="connsiteY410" fmla="*/ 1064419 h 1116807"/>
                      <a:gd name="connsiteX411" fmla="*/ 792956 w 3155156"/>
                      <a:gd name="connsiteY411" fmla="*/ 1050132 h 1116807"/>
                      <a:gd name="connsiteX412" fmla="*/ 788193 w 3155156"/>
                      <a:gd name="connsiteY412" fmla="*/ 1033463 h 1116807"/>
                      <a:gd name="connsiteX413" fmla="*/ 785812 w 3155156"/>
                      <a:gd name="connsiteY413" fmla="*/ 1019175 h 1116807"/>
                      <a:gd name="connsiteX414" fmla="*/ 771525 w 3155156"/>
                      <a:gd name="connsiteY414" fmla="*/ 1009650 h 1116807"/>
                      <a:gd name="connsiteX415" fmla="*/ 764381 w 3155156"/>
                      <a:gd name="connsiteY415" fmla="*/ 1007269 h 1116807"/>
                      <a:gd name="connsiteX416" fmla="*/ 735806 w 3155156"/>
                      <a:gd name="connsiteY416" fmla="*/ 1014413 h 1116807"/>
                      <a:gd name="connsiteX417" fmla="*/ 728662 w 3155156"/>
                      <a:gd name="connsiteY417" fmla="*/ 1016794 h 1116807"/>
                      <a:gd name="connsiteX418" fmla="*/ 721518 w 3155156"/>
                      <a:gd name="connsiteY418" fmla="*/ 1021557 h 1116807"/>
                      <a:gd name="connsiteX419" fmla="*/ 685800 w 3155156"/>
                      <a:gd name="connsiteY419" fmla="*/ 1026319 h 1116807"/>
                      <a:gd name="connsiteX420" fmla="*/ 604837 w 3155156"/>
                      <a:gd name="connsiteY420" fmla="*/ 1023938 h 1116807"/>
                      <a:gd name="connsiteX421" fmla="*/ 585787 w 3155156"/>
                      <a:gd name="connsiteY421" fmla="*/ 1021557 h 1116807"/>
                      <a:gd name="connsiteX422" fmla="*/ 571500 w 3155156"/>
                      <a:gd name="connsiteY422" fmla="*/ 1016794 h 1116807"/>
                      <a:gd name="connsiteX423" fmla="*/ 550068 w 3155156"/>
                      <a:gd name="connsiteY423" fmla="*/ 1012032 h 1116807"/>
                      <a:gd name="connsiteX424" fmla="*/ 516731 w 3155156"/>
                      <a:gd name="connsiteY424" fmla="*/ 1007269 h 1116807"/>
                      <a:gd name="connsiteX425" fmla="*/ 495300 w 3155156"/>
                      <a:gd name="connsiteY425" fmla="*/ 1002507 h 1116807"/>
                      <a:gd name="connsiteX426" fmla="*/ 473868 w 3155156"/>
                      <a:gd name="connsiteY426" fmla="*/ 997744 h 1116807"/>
                      <a:gd name="connsiteX427" fmla="*/ 466725 w 3155156"/>
                      <a:gd name="connsiteY427" fmla="*/ 992982 h 1116807"/>
                      <a:gd name="connsiteX428" fmla="*/ 464343 w 3155156"/>
                      <a:gd name="connsiteY428" fmla="*/ 985838 h 1116807"/>
                      <a:gd name="connsiteX429" fmla="*/ 459581 w 3155156"/>
                      <a:gd name="connsiteY429" fmla="*/ 978694 h 1116807"/>
                      <a:gd name="connsiteX430" fmla="*/ 454818 w 3155156"/>
                      <a:gd name="connsiteY430" fmla="*/ 966788 h 1116807"/>
                      <a:gd name="connsiteX431" fmla="*/ 450056 w 3155156"/>
                      <a:gd name="connsiteY431" fmla="*/ 957263 h 1116807"/>
                      <a:gd name="connsiteX432" fmla="*/ 452437 w 3155156"/>
                      <a:gd name="connsiteY432" fmla="*/ 935832 h 1116807"/>
                      <a:gd name="connsiteX433" fmla="*/ 476250 w 3155156"/>
                      <a:gd name="connsiteY433" fmla="*/ 916782 h 1116807"/>
                      <a:gd name="connsiteX434" fmla="*/ 490537 w 3155156"/>
                      <a:gd name="connsiteY434" fmla="*/ 907257 h 1116807"/>
                      <a:gd name="connsiteX435" fmla="*/ 509587 w 3155156"/>
                      <a:gd name="connsiteY435" fmla="*/ 902494 h 1116807"/>
                      <a:gd name="connsiteX436" fmla="*/ 519112 w 3155156"/>
                      <a:gd name="connsiteY436" fmla="*/ 900113 h 1116807"/>
                      <a:gd name="connsiteX437" fmla="*/ 533400 w 3155156"/>
                      <a:gd name="connsiteY437" fmla="*/ 895350 h 1116807"/>
                      <a:gd name="connsiteX438" fmla="*/ 550068 w 3155156"/>
                      <a:gd name="connsiteY438" fmla="*/ 890588 h 1116807"/>
                      <a:gd name="connsiteX439" fmla="*/ 564356 w 3155156"/>
                      <a:gd name="connsiteY439" fmla="*/ 881063 h 1116807"/>
                      <a:gd name="connsiteX440" fmla="*/ 576262 w 3155156"/>
                      <a:gd name="connsiteY440" fmla="*/ 876300 h 1116807"/>
                      <a:gd name="connsiteX441" fmla="*/ 583406 w 3155156"/>
                      <a:gd name="connsiteY441" fmla="*/ 873919 h 1116807"/>
                      <a:gd name="connsiteX442" fmla="*/ 597693 w 3155156"/>
                      <a:gd name="connsiteY442" fmla="*/ 862013 h 1116807"/>
                      <a:gd name="connsiteX443" fmla="*/ 602456 w 3155156"/>
                      <a:gd name="connsiteY443" fmla="*/ 854869 h 1116807"/>
                      <a:gd name="connsiteX444" fmla="*/ 604837 w 3155156"/>
                      <a:gd name="connsiteY444" fmla="*/ 847725 h 1116807"/>
                      <a:gd name="connsiteX445" fmla="*/ 604837 w 3155156"/>
                      <a:gd name="connsiteY445" fmla="*/ 754857 h 1116807"/>
                      <a:gd name="connsiteX446" fmla="*/ 597693 w 3155156"/>
                      <a:gd name="connsiteY446" fmla="*/ 733425 h 1116807"/>
                      <a:gd name="connsiteX447" fmla="*/ 595312 w 3155156"/>
                      <a:gd name="connsiteY447" fmla="*/ 726282 h 1116807"/>
                      <a:gd name="connsiteX448" fmla="*/ 585787 w 3155156"/>
                      <a:gd name="connsiteY448" fmla="*/ 711994 h 1116807"/>
                      <a:gd name="connsiteX449" fmla="*/ 573881 w 3155156"/>
                      <a:gd name="connsiteY449" fmla="*/ 690563 h 1116807"/>
                      <a:gd name="connsiteX450" fmla="*/ 569118 w 3155156"/>
                      <a:gd name="connsiteY450" fmla="*/ 683419 h 1116807"/>
                      <a:gd name="connsiteX451" fmla="*/ 566737 w 3155156"/>
                      <a:gd name="connsiteY451" fmla="*/ 676275 h 1116807"/>
                      <a:gd name="connsiteX452" fmla="*/ 559593 w 3155156"/>
                      <a:gd name="connsiteY452" fmla="*/ 661988 h 1116807"/>
                      <a:gd name="connsiteX453" fmla="*/ 566737 w 3155156"/>
                      <a:gd name="connsiteY453" fmla="*/ 635794 h 1116807"/>
                      <a:gd name="connsiteX454" fmla="*/ 578643 w 3155156"/>
                      <a:gd name="connsiteY454" fmla="*/ 619125 h 1116807"/>
                      <a:gd name="connsiteX455" fmla="*/ 583406 w 3155156"/>
                      <a:gd name="connsiteY455" fmla="*/ 611982 h 1116807"/>
                      <a:gd name="connsiteX456" fmla="*/ 590550 w 3155156"/>
                      <a:gd name="connsiteY456" fmla="*/ 604838 h 1116807"/>
                      <a:gd name="connsiteX457" fmla="*/ 595312 w 3155156"/>
                      <a:gd name="connsiteY457" fmla="*/ 597694 h 1116807"/>
                      <a:gd name="connsiteX458" fmla="*/ 602456 w 3155156"/>
                      <a:gd name="connsiteY458" fmla="*/ 592932 h 1116807"/>
                      <a:gd name="connsiteX459" fmla="*/ 609600 w 3155156"/>
                      <a:gd name="connsiteY459" fmla="*/ 585788 h 1116807"/>
                      <a:gd name="connsiteX460" fmla="*/ 623887 w 3155156"/>
                      <a:gd name="connsiteY460" fmla="*/ 573882 h 1116807"/>
                      <a:gd name="connsiteX461" fmla="*/ 623887 w 3155156"/>
                      <a:gd name="connsiteY461" fmla="*/ 540544 h 1116807"/>
                      <a:gd name="connsiteX462" fmla="*/ 619125 w 3155156"/>
                      <a:gd name="connsiteY462" fmla="*/ 521494 h 1116807"/>
                      <a:gd name="connsiteX463" fmla="*/ 609600 w 3155156"/>
                      <a:gd name="connsiteY463" fmla="*/ 507207 h 1116807"/>
                      <a:gd name="connsiteX464" fmla="*/ 595312 w 3155156"/>
                      <a:gd name="connsiteY464" fmla="*/ 497682 h 1116807"/>
                      <a:gd name="connsiteX465" fmla="*/ 581025 w 3155156"/>
                      <a:gd name="connsiteY465" fmla="*/ 490538 h 1116807"/>
                      <a:gd name="connsiteX466" fmla="*/ 531018 w 3155156"/>
                      <a:gd name="connsiteY466" fmla="*/ 492919 h 1116807"/>
                      <a:gd name="connsiteX467" fmla="*/ 523875 w 3155156"/>
                      <a:gd name="connsiteY467" fmla="*/ 495300 h 1116807"/>
                      <a:gd name="connsiteX468" fmla="*/ 488156 w 3155156"/>
                      <a:gd name="connsiteY468" fmla="*/ 500063 h 1116807"/>
                      <a:gd name="connsiteX469" fmla="*/ 338137 w 3155156"/>
                      <a:gd name="connsiteY469" fmla="*/ 507207 h 1116807"/>
                      <a:gd name="connsiteX470" fmla="*/ 330993 w 3155156"/>
                      <a:gd name="connsiteY470" fmla="*/ 509588 h 1116807"/>
                      <a:gd name="connsiteX471" fmla="*/ 297656 w 3155156"/>
                      <a:gd name="connsiteY471" fmla="*/ 514350 h 1116807"/>
                      <a:gd name="connsiteX472" fmla="*/ 290512 w 3155156"/>
                      <a:gd name="connsiteY472" fmla="*/ 516732 h 1116807"/>
                      <a:gd name="connsiteX473" fmla="*/ 271462 w 3155156"/>
                      <a:gd name="connsiteY473" fmla="*/ 521494 h 1116807"/>
                      <a:gd name="connsiteX474" fmla="*/ 261937 w 3155156"/>
                      <a:gd name="connsiteY474" fmla="*/ 523875 h 1116807"/>
                      <a:gd name="connsiteX475" fmla="*/ 254793 w 3155156"/>
                      <a:gd name="connsiteY475" fmla="*/ 526257 h 1116807"/>
                      <a:gd name="connsiteX476" fmla="*/ 235743 w 3155156"/>
                      <a:gd name="connsiteY476" fmla="*/ 528638 h 1116807"/>
                      <a:gd name="connsiteX477" fmla="*/ 219075 w 3155156"/>
                      <a:gd name="connsiteY477" fmla="*/ 533400 h 1116807"/>
                      <a:gd name="connsiteX478" fmla="*/ 207168 w 3155156"/>
                      <a:gd name="connsiteY478" fmla="*/ 535782 h 1116807"/>
                      <a:gd name="connsiteX479" fmla="*/ 190500 w 3155156"/>
                      <a:gd name="connsiteY479" fmla="*/ 540544 h 1116807"/>
                      <a:gd name="connsiteX480" fmla="*/ 152400 w 3155156"/>
                      <a:gd name="connsiteY480" fmla="*/ 545307 h 1116807"/>
                      <a:gd name="connsiteX481" fmla="*/ 140493 w 3155156"/>
                      <a:gd name="connsiteY481" fmla="*/ 547688 h 1116807"/>
                      <a:gd name="connsiteX482" fmla="*/ 119062 w 3155156"/>
                      <a:gd name="connsiteY482" fmla="*/ 550069 h 1116807"/>
                      <a:gd name="connsiteX483" fmla="*/ 0 w 3155156"/>
                      <a:gd name="connsiteY483" fmla="*/ 559594 h 111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Lst>
                    <a:rect l="l" t="t" r="r" b="b"/>
                    <a:pathLst>
                      <a:path w="3155156" h="1116807">
                        <a:moveTo>
                          <a:pt x="0" y="559594"/>
                        </a:moveTo>
                        <a:lnTo>
                          <a:pt x="0" y="559594"/>
                        </a:lnTo>
                        <a:cubicBezTo>
                          <a:pt x="24749" y="530719"/>
                          <a:pt x="7083" y="554954"/>
                          <a:pt x="19050" y="531019"/>
                        </a:cubicBezTo>
                        <a:cubicBezTo>
                          <a:pt x="30713" y="507693"/>
                          <a:pt x="16624" y="553758"/>
                          <a:pt x="38100" y="500063"/>
                        </a:cubicBezTo>
                        <a:cubicBezTo>
                          <a:pt x="43794" y="485826"/>
                          <a:pt x="41511" y="492212"/>
                          <a:pt x="45243" y="481013"/>
                        </a:cubicBezTo>
                        <a:cubicBezTo>
                          <a:pt x="46037" y="469900"/>
                          <a:pt x="47082" y="458803"/>
                          <a:pt x="47625" y="447675"/>
                        </a:cubicBezTo>
                        <a:cubicBezTo>
                          <a:pt x="48110" y="437735"/>
                          <a:pt x="43458" y="397072"/>
                          <a:pt x="52387" y="376238"/>
                        </a:cubicBezTo>
                        <a:cubicBezTo>
                          <a:pt x="53785" y="372975"/>
                          <a:pt x="55562" y="369888"/>
                          <a:pt x="57150" y="366713"/>
                        </a:cubicBezTo>
                        <a:cubicBezTo>
                          <a:pt x="62138" y="321819"/>
                          <a:pt x="57721" y="365940"/>
                          <a:pt x="61912" y="290513"/>
                        </a:cubicBezTo>
                        <a:cubicBezTo>
                          <a:pt x="63280" y="265893"/>
                          <a:pt x="58878" y="240086"/>
                          <a:pt x="66675" y="216694"/>
                        </a:cubicBezTo>
                        <a:lnTo>
                          <a:pt x="71437" y="202407"/>
                        </a:lnTo>
                        <a:cubicBezTo>
                          <a:pt x="73824" y="195246"/>
                          <a:pt x="73451" y="194275"/>
                          <a:pt x="78581" y="188119"/>
                        </a:cubicBezTo>
                        <a:cubicBezTo>
                          <a:pt x="80737" y="185532"/>
                          <a:pt x="82923" y="182843"/>
                          <a:pt x="85725" y="180975"/>
                        </a:cubicBezTo>
                        <a:cubicBezTo>
                          <a:pt x="87813" y="179583"/>
                          <a:pt x="90487" y="179388"/>
                          <a:pt x="92868" y="178594"/>
                        </a:cubicBezTo>
                        <a:cubicBezTo>
                          <a:pt x="95249" y="176213"/>
                          <a:pt x="97088" y="173121"/>
                          <a:pt x="100012" y="171450"/>
                        </a:cubicBezTo>
                        <a:cubicBezTo>
                          <a:pt x="102854" y="169826"/>
                          <a:pt x="106264" y="169069"/>
                          <a:pt x="109537" y="169069"/>
                        </a:cubicBezTo>
                        <a:cubicBezTo>
                          <a:pt x="129397" y="169069"/>
                          <a:pt x="149224" y="170656"/>
                          <a:pt x="169068" y="171450"/>
                        </a:cubicBezTo>
                        <a:cubicBezTo>
                          <a:pt x="173831" y="174625"/>
                          <a:pt x="178236" y="178415"/>
                          <a:pt x="183356" y="180975"/>
                        </a:cubicBezTo>
                        <a:cubicBezTo>
                          <a:pt x="189173" y="183884"/>
                          <a:pt x="194980" y="186296"/>
                          <a:pt x="200025" y="190500"/>
                        </a:cubicBezTo>
                        <a:cubicBezTo>
                          <a:pt x="202612" y="192656"/>
                          <a:pt x="204510" y="195577"/>
                          <a:pt x="207168" y="197644"/>
                        </a:cubicBezTo>
                        <a:cubicBezTo>
                          <a:pt x="211686" y="201158"/>
                          <a:pt x="217409" y="203122"/>
                          <a:pt x="221456" y="207169"/>
                        </a:cubicBezTo>
                        <a:cubicBezTo>
                          <a:pt x="223837" y="209550"/>
                          <a:pt x="226013" y="212157"/>
                          <a:pt x="228600" y="214313"/>
                        </a:cubicBezTo>
                        <a:cubicBezTo>
                          <a:pt x="230798" y="216145"/>
                          <a:pt x="233616" y="217161"/>
                          <a:pt x="235743" y="219075"/>
                        </a:cubicBezTo>
                        <a:cubicBezTo>
                          <a:pt x="241584" y="224332"/>
                          <a:pt x="246856" y="230188"/>
                          <a:pt x="252412" y="235744"/>
                        </a:cubicBezTo>
                        <a:lnTo>
                          <a:pt x="259556" y="242888"/>
                        </a:lnTo>
                        <a:cubicBezTo>
                          <a:pt x="261937" y="245269"/>
                          <a:pt x="264832" y="247230"/>
                          <a:pt x="266700" y="250032"/>
                        </a:cubicBezTo>
                        <a:cubicBezTo>
                          <a:pt x="268287" y="252413"/>
                          <a:pt x="269439" y="255152"/>
                          <a:pt x="271462" y="257175"/>
                        </a:cubicBezTo>
                        <a:cubicBezTo>
                          <a:pt x="273486" y="259199"/>
                          <a:pt x="276407" y="260106"/>
                          <a:pt x="278606" y="261938"/>
                        </a:cubicBezTo>
                        <a:cubicBezTo>
                          <a:pt x="281193" y="264094"/>
                          <a:pt x="283594" y="266495"/>
                          <a:pt x="285750" y="269082"/>
                        </a:cubicBezTo>
                        <a:cubicBezTo>
                          <a:pt x="287582" y="271280"/>
                          <a:pt x="288277" y="274437"/>
                          <a:pt x="290512" y="276225"/>
                        </a:cubicBezTo>
                        <a:cubicBezTo>
                          <a:pt x="292472" y="277793"/>
                          <a:pt x="295275" y="277813"/>
                          <a:pt x="297656" y="278607"/>
                        </a:cubicBezTo>
                        <a:cubicBezTo>
                          <a:pt x="299243" y="280988"/>
                          <a:pt x="300264" y="283866"/>
                          <a:pt x="302418" y="285750"/>
                        </a:cubicBezTo>
                        <a:cubicBezTo>
                          <a:pt x="306726" y="289519"/>
                          <a:pt x="311943" y="292100"/>
                          <a:pt x="316706" y="295275"/>
                        </a:cubicBezTo>
                        <a:lnTo>
                          <a:pt x="323850" y="300038"/>
                        </a:lnTo>
                        <a:lnTo>
                          <a:pt x="338137" y="309563"/>
                        </a:lnTo>
                        <a:cubicBezTo>
                          <a:pt x="340518" y="311150"/>
                          <a:pt x="342566" y="313420"/>
                          <a:pt x="345281" y="314325"/>
                        </a:cubicBezTo>
                        <a:cubicBezTo>
                          <a:pt x="350043" y="315913"/>
                          <a:pt x="355391" y="316304"/>
                          <a:pt x="359568" y="319088"/>
                        </a:cubicBezTo>
                        <a:cubicBezTo>
                          <a:pt x="369121" y="325456"/>
                          <a:pt x="370883" y="327786"/>
                          <a:pt x="385762" y="328613"/>
                        </a:cubicBezTo>
                        <a:lnTo>
                          <a:pt x="428625" y="330994"/>
                        </a:lnTo>
                        <a:cubicBezTo>
                          <a:pt x="448469" y="330200"/>
                          <a:pt x="468333" y="329814"/>
                          <a:pt x="488156" y="328613"/>
                        </a:cubicBezTo>
                        <a:cubicBezTo>
                          <a:pt x="494544" y="328226"/>
                          <a:pt x="500827" y="326742"/>
                          <a:pt x="507206" y="326232"/>
                        </a:cubicBezTo>
                        <a:cubicBezTo>
                          <a:pt x="520680" y="325154"/>
                          <a:pt x="534193" y="324644"/>
                          <a:pt x="547687" y="323850"/>
                        </a:cubicBezTo>
                        <a:cubicBezTo>
                          <a:pt x="583587" y="311885"/>
                          <a:pt x="539348" y="328022"/>
                          <a:pt x="576262" y="309563"/>
                        </a:cubicBezTo>
                        <a:cubicBezTo>
                          <a:pt x="583777" y="305805"/>
                          <a:pt x="594330" y="301020"/>
                          <a:pt x="600075" y="295275"/>
                        </a:cubicBezTo>
                        <a:cubicBezTo>
                          <a:pt x="602456" y="292894"/>
                          <a:pt x="604631" y="290288"/>
                          <a:pt x="607218" y="288132"/>
                        </a:cubicBezTo>
                        <a:cubicBezTo>
                          <a:pt x="617435" y="279618"/>
                          <a:pt x="612020" y="287608"/>
                          <a:pt x="621506" y="276225"/>
                        </a:cubicBezTo>
                        <a:cubicBezTo>
                          <a:pt x="623338" y="274027"/>
                          <a:pt x="624367" y="271221"/>
                          <a:pt x="626268" y="269082"/>
                        </a:cubicBezTo>
                        <a:cubicBezTo>
                          <a:pt x="630743" y="264048"/>
                          <a:pt x="635793" y="259557"/>
                          <a:pt x="640556" y="254794"/>
                        </a:cubicBezTo>
                        <a:cubicBezTo>
                          <a:pt x="642937" y="252413"/>
                          <a:pt x="645596" y="250280"/>
                          <a:pt x="647700" y="247650"/>
                        </a:cubicBezTo>
                        <a:cubicBezTo>
                          <a:pt x="651698" y="242652"/>
                          <a:pt x="658687" y="233019"/>
                          <a:pt x="664368" y="228600"/>
                        </a:cubicBezTo>
                        <a:cubicBezTo>
                          <a:pt x="668886" y="225086"/>
                          <a:pt x="674608" y="223122"/>
                          <a:pt x="678656" y="219075"/>
                        </a:cubicBezTo>
                        <a:cubicBezTo>
                          <a:pt x="699537" y="198197"/>
                          <a:pt x="673044" y="223753"/>
                          <a:pt x="692943" y="207169"/>
                        </a:cubicBezTo>
                        <a:cubicBezTo>
                          <a:pt x="695530" y="205013"/>
                          <a:pt x="697163" y="201696"/>
                          <a:pt x="700087" y="200025"/>
                        </a:cubicBezTo>
                        <a:cubicBezTo>
                          <a:pt x="702929" y="198401"/>
                          <a:pt x="706437" y="198438"/>
                          <a:pt x="709612" y="197644"/>
                        </a:cubicBezTo>
                        <a:cubicBezTo>
                          <a:pt x="727004" y="180252"/>
                          <a:pt x="702722" y="203028"/>
                          <a:pt x="735806" y="180975"/>
                        </a:cubicBezTo>
                        <a:cubicBezTo>
                          <a:pt x="745038" y="174821"/>
                          <a:pt x="740235" y="177118"/>
                          <a:pt x="750093" y="173832"/>
                        </a:cubicBezTo>
                        <a:cubicBezTo>
                          <a:pt x="752474" y="172244"/>
                          <a:pt x="754677" y="170349"/>
                          <a:pt x="757237" y="169069"/>
                        </a:cubicBezTo>
                        <a:cubicBezTo>
                          <a:pt x="762679" y="166348"/>
                          <a:pt x="770854" y="165665"/>
                          <a:pt x="776287" y="164307"/>
                        </a:cubicBezTo>
                        <a:cubicBezTo>
                          <a:pt x="778722" y="163698"/>
                          <a:pt x="781050" y="162719"/>
                          <a:pt x="783431" y="161925"/>
                        </a:cubicBezTo>
                        <a:lnTo>
                          <a:pt x="881062" y="166688"/>
                        </a:lnTo>
                        <a:cubicBezTo>
                          <a:pt x="888230" y="167219"/>
                          <a:pt x="895349" y="168275"/>
                          <a:pt x="902493" y="169069"/>
                        </a:cubicBezTo>
                        <a:cubicBezTo>
                          <a:pt x="913126" y="172613"/>
                          <a:pt x="909260" y="171737"/>
                          <a:pt x="923925" y="173832"/>
                        </a:cubicBezTo>
                        <a:cubicBezTo>
                          <a:pt x="946495" y="177057"/>
                          <a:pt x="949710" y="176694"/>
                          <a:pt x="976312" y="178594"/>
                        </a:cubicBezTo>
                        <a:cubicBezTo>
                          <a:pt x="982662" y="180182"/>
                          <a:pt x="989916" y="179727"/>
                          <a:pt x="995362" y="183357"/>
                        </a:cubicBezTo>
                        <a:cubicBezTo>
                          <a:pt x="997743" y="184944"/>
                          <a:pt x="999816" y="187141"/>
                          <a:pt x="1002506" y="188119"/>
                        </a:cubicBezTo>
                        <a:cubicBezTo>
                          <a:pt x="1008657" y="190356"/>
                          <a:pt x="1015346" y="190812"/>
                          <a:pt x="1021556" y="192882"/>
                        </a:cubicBezTo>
                        <a:cubicBezTo>
                          <a:pt x="1031805" y="196298"/>
                          <a:pt x="1026265" y="194654"/>
                          <a:pt x="1038225" y="197644"/>
                        </a:cubicBezTo>
                        <a:cubicBezTo>
                          <a:pt x="1041400" y="199232"/>
                          <a:pt x="1044487" y="201009"/>
                          <a:pt x="1047750" y="202407"/>
                        </a:cubicBezTo>
                        <a:cubicBezTo>
                          <a:pt x="1050057" y="203396"/>
                          <a:pt x="1052543" y="203907"/>
                          <a:pt x="1054893" y="204788"/>
                        </a:cubicBezTo>
                        <a:cubicBezTo>
                          <a:pt x="1058896" y="206289"/>
                          <a:pt x="1062783" y="208089"/>
                          <a:pt x="1066800" y="209550"/>
                        </a:cubicBezTo>
                        <a:cubicBezTo>
                          <a:pt x="1071518" y="211266"/>
                          <a:pt x="1076597" y="212068"/>
                          <a:pt x="1081087" y="214313"/>
                        </a:cubicBezTo>
                        <a:cubicBezTo>
                          <a:pt x="1085850" y="216694"/>
                          <a:pt x="1090360" y="219666"/>
                          <a:pt x="1095375" y="221457"/>
                        </a:cubicBezTo>
                        <a:cubicBezTo>
                          <a:pt x="1101539" y="223658"/>
                          <a:pt x="1108047" y="224747"/>
                          <a:pt x="1114425" y="226219"/>
                        </a:cubicBezTo>
                        <a:cubicBezTo>
                          <a:pt x="1153594" y="235257"/>
                          <a:pt x="1102954" y="222754"/>
                          <a:pt x="1135856" y="230982"/>
                        </a:cubicBezTo>
                        <a:cubicBezTo>
                          <a:pt x="1148415" y="239353"/>
                          <a:pt x="1137146" y="232998"/>
                          <a:pt x="1152525" y="238125"/>
                        </a:cubicBezTo>
                        <a:cubicBezTo>
                          <a:pt x="1156580" y="239477"/>
                          <a:pt x="1160376" y="241536"/>
                          <a:pt x="1164431" y="242888"/>
                        </a:cubicBezTo>
                        <a:cubicBezTo>
                          <a:pt x="1169913" y="244715"/>
                          <a:pt x="1175669" y="245675"/>
                          <a:pt x="1181100" y="247650"/>
                        </a:cubicBezTo>
                        <a:cubicBezTo>
                          <a:pt x="1184436" y="248863"/>
                          <a:pt x="1187362" y="251015"/>
                          <a:pt x="1190625" y="252413"/>
                        </a:cubicBezTo>
                        <a:cubicBezTo>
                          <a:pt x="1192932" y="253402"/>
                          <a:pt x="1195387" y="254000"/>
                          <a:pt x="1197768" y="254794"/>
                        </a:cubicBezTo>
                        <a:cubicBezTo>
                          <a:pt x="1235181" y="279735"/>
                          <a:pt x="1206334" y="264156"/>
                          <a:pt x="1295400" y="266700"/>
                        </a:cubicBezTo>
                        <a:cubicBezTo>
                          <a:pt x="1344434" y="278962"/>
                          <a:pt x="1308464" y="270848"/>
                          <a:pt x="1428750" y="266700"/>
                        </a:cubicBezTo>
                        <a:cubicBezTo>
                          <a:pt x="1433575" y="266534"/>
                          <a:pt x="1438242" y="264883"/>
                          <a:pt x="1443037" y="264319"/>
                        </a:cubicBezTo>
                        <a:cubicBezTo>
                          <a:pt x="1451744" y="263295"/>
                          <a:pt x="1460500" y="262732"/>
                          <a:pt x="1469231" y="261938"/>
                        </a:cubicBezTo>
                        <a:lnTo>
                          <a:pt x="1481137" y="259557"/>
                        </a:lnTo>
                        <a:cubicBezTo>
                          <a:pt x="1485888" y="258693"/>
                          <a:pt x="1490712" y="258223"/>
                          <a:pt x="1495425" y="257175"/>
                        </a:cubicBezTo>
                        <a:cubicBezTo>
                          <a:pt x="1497875" y="256630"/>
                          <a:pt x="1500133" y="255403"/>
                          <a:pt x="1502568" y="254794"/>
                        </a:cubicBezTo>
                        <a:cubicBezTo>
                          <a:pt x="1506495" y="253812"/>
                          <a:pt x="1510506" y="253207"/>
                          <a:pt x="1514475" y="252413"/>
                        </a:cubicBezTo>
                        <a:cubicBezTo>
                          <a:pt x="1534994" y="244204"/>
                          <a:pt x="1517966" y="250394"/>
                          <a:pt x="1535906" y="245269"/>
                        </a:cubicBezTo>
                        <a:cubicBezTo>
                          <a:pt x="1538320" y="244579"/>
                          <a:pt x="1540615" y="243497"/>
                          <a:pt x="1543050" y="242888"/>
                        </a:cubicBezTo>
                        <a:cubicBezTo>
                          <a:pt x="1546976" y="241906"/>
                          <a:pt x="1551051" y="241572"/>
                          <a:pt x="1554956" y="240507"/>
                        </a:cubicBezTo>
                        <a:cubicBezTo>
                          <a:pt x="1559799" y="239186"/>
                          <a:pt x="1564373" y="236961"/>
                          <a:pt x="1569243" y="235744"/>
                        </a:cubicBezTo>
                        <a:cubicBezTo>
                          <a:pt x="1592509" y="229928"/>
                          <a:pt x="1563421" y="237039"/>
                          <a:pt x="1590675" y="230982"/>
                        </a:cubicBezTo>
                        <a:cubicBezTo>
                          <a:pt x="1593870" y="230272"/>
                          <a:pt x="1596972" y="229138"/>
                          <a:pt x="1600200" y="228600"/>
                        </a:cubicBezTo>
                        <a:cubicBezTo>
                          <a:pt x="1606512" y="227548"/>
                          <a:pt x="1612900" y="227013"/>
                          <a:pt x="1619250" y="226219"/>
                        </a:cubicBezTo>
                        <a:cubicBezTo>
                          <a:pt x="1640915" y="217554"/>
                          <a:pt x="1620953" y="224450"/>
                          <a:pt x="1647825" y="219075"/>
                        </a:cubicBezTo>
                        <a:cubicBezTo>
                          <a:pt x="1650286" y="218583"/>
                          <a:pt x="1652555" y="217383"/>
                          <a:pt x="1654968" y="216694"/>
                        </a:cubicBezTo>
                        <a:cubicBezTo>
                          <a:pt x="1658115" y="215795"/>
                          <a:pt x="1661346" y="215212"/>
                          <a:pt x="1664493" y="214313"/>
                        </a:cubicBezTo>
                        <a:cubicBezTo>
                          <a:pt x="1688447" y="207470"/>
                          <a:pt x="1651333" y="217010"/>
                          <a:pt x="1681162" y="209550"/>
                        </a:cubicBezTo>
                        <a:cubicBezTo>
                          <a:pt x="1720641" y="185864"/>
                          <a:pt x="1671064" y="214037"/>
                          <a:pt x="1702593" y="200025"/>
                        </a:cubicBezTo>
                        <a:cubicBezTo>
                          <a:pt x="1716234" y="193963"/>
                          <a:pt x="1711365" y="192723"/>
                          <a:pt x="1724025" y="188119"/>
                        </a:cubicBezTo>
                        <a:cubicBezTo>
                          <a:pt x="1730240" y="185859"/>
                          <a:pt x="1742790" y="182832"/>
                          <a:pt x="1750218" y="180975"/>
                        </a:cubicBezTo>
                        <a:cubicBezTo>
                          <a:pt x="1752371" y="179361"/>
                          <a:pt x="1763409" y="170808"/>
                          <a:pt x="1766887" y="169069"/>
                        </a:cubicBezTo>
                        <a:cubicBezTo>
                          <a:pt x="1769132" y="167946"/>
                          <a:pt x="1771650" y="167482"/>
                          <a:pt x="1774031" y="166688"/>
                        </a:cubicBezTo>
                        <a:cubicBezTo>
                          <a:pt x="1786567" y="154152"/>
                          <a:pt x="1775041" y="163802"/>
                          <a:pt x="1793081" y="154782"/>
                        </a:cubicBezTo>
                        <a:cubicBezTo>
                          <a:pt x="1801951" y="150347"/>
                          <a:pt x="1799467" y="149459"/>
                          <a:pt x="1807368" y="142875"/>
                        </a:cubicBezTo>
                        <a:cubicBezTo>
                          <a:pt x="1809567" y="141043"/>
                          <a:pt x="1812131" y="139700"/>
                          <a:pt x="1814512" y="138113"/>
                        </a:cubicBezTo>
                        <a:cubicBezTo>
                          <a:pt x="1818308" y="132419"/>
                          <a:pt x="1820587" y="127990"/>
                          <a:pt x="1826418" y="123825"/>
                        </a:cubicBezTo>
                        <a:cubicBezTo>
                          <a:pt x="1837406" y="115976"/>
                          <a:pt x="1833874" y="122489"/>
                          <a:pt x="1843087" y="114300"/>
                        </a:cubicBezTo>
                        <a:cubicBezTo>
                          <a:pt x="1851191" y="107096"/>
                          <a:pt x="1855259" y="99880"/>
                          <a:pt x="1864518" y="95250"/>
                        </a:cubicBezTo>
                        <a:cubicBezTo>
                          <a:pt x="1866763" y="94127"/>
                          <a:pt x="1869281" y="93663"/>
                          <a:pt x="1871662" y="92869"/>
                        </a:cubicBezTo>
                        <a:cubicBezTo>
                          <a:pt x="1877524" y="87007"/>
                          <a:pt x="1881076" y="82210"/>
                          <a:pt x="1888331" y="78582"/>
                        </a:cubicBezTo>
                        <a:cubicBezTo>
                          <a:pt x="1915017" y="65239"/>
                          <a:pt x="1870358" y="91235"/>
                          <a:pt x="1905000" y="71438"/>
                        </a:cubicBezTo>
                        <a:cubicBezTo>
                          <a:pt x="1907485" y="70018"/>
                          <a:pt x="1909583" y="67955"/>
                          <a:pt x="1912143" y="66675"/>
                        </a:cubicBezTo>
                        <a:cubicBezTo>
                          <a:pt x="1914388" y="65552"/>
                          <a:pt x="1916980" y="65283"/>
                          <a:pt x="1919287" y="64294"/>
                        </a:cubicBezTo>
                        <a:cubicBezTo>
                          <a:pt x="1922550" y="62896"/>
                          <a:pt x="1925549" y="60930"/>
                          <a:pt x="1928812" y="59532"/>
                        </a:cubicBezTo>
                        <a:cubicBezTo>
                          <a:pt x="1931119" y="58543"/>
                          <a:pt x="1933531" y="57797"/>
                          <a:pt x="1935956" y="57150"/>
                        </a:cubicBezTo>
                        <a:cubicBezTo>
                          <a:pt x="1945443" y="54620"/>
                          <a:pt x="1955217" y="53113"/>
                          <a:pt x="1964531" y="50007"/>
                        </a:cubicBezTo>
                        <a:cubicBezTo>
                          <a:pt x="1966912" y="49213"/>
                          <a:pt x="1969225" y="48170"/>
                          <a:pt x="1971675" y="47625"/>
                        </a:cubicBezTo>
                        <a:cubicBezTo>
                          <a:pt x="1976388" y="46578"/>
                          <a:pt x="1981278" y="46415"/>
                          <a:pt x="1985962" y="45244"/>
                        </a:cubicBezTo>
                        <a:cubicBezTo>
                          <a:pt x="1990832" y="44027"/>
                          <a:pt x="1995269" y="41105"/>
                          <a:pt x="2000250" y="40482"/>
                        </a:cubicBezTo>
                        <a:cubicBezTo>
                          <a:pt x="2006600" y="39688"/>
                          <a:pt x="2012988" y="39152"/>
                          <a:pt x="2019300" y="38100"/>
                        </a:cubicBezTo>
                        <a:cubicBezTo>
                          <a:pt x="2022528" y="37562"/>
                          <a:pt x="2025630" y="36429"/>
                          <a:pt x="2028825" y="35719"/>
                        </a:cubicBezTo>
                        <a:cubicBezTo>
                          <a:pt x="2032776" y="34841"/>
                          <a:pt x="2036780" y="34216"/>
                          <a:pt x="2040731" y="33338"/>
                        </a:cubicBezTo>
                        <a:cubicBezTo>
                          <a:pt x="2043926" y="32628"/>
                          <a:pt x="2047047" y="31599"/>
                          <a:pt x="2050256" y="30957"/>
                        </a:cubicBezTo>
                        <a:cubicBezTo>
                          <a:pt x="2054990" y="30010"/>
                          <a:pt x="2059830" y="29622"/>
                          <a:pt x="2064543" y="28575"/>
                        </a:cubicBezTo>
                        <a:cubicBezTo>
                          <a:pt x="2081195" y="24874"/>
                          <a:pt x="2060086" y="26751"/>
                          <a:pt x="2083593" y="23813"/>
                        </a:cubicBezTo>
                        <a:cubicBezTo>
                          <a:pt x="2092293" y="22726"/>
                          <a:pt x="2101056" y="22226"/>
                          <a:pt x="2109787" y="21432"/>
                        </a:cubicBezTo>
                        <a:cubicBezTo>
                          <a:pt x="2113756" y="20638"/>
                          <a:pt x="2117788" y="20115"/>
                          <a:pt x="2121693" y="19050"/>
                        </a:cubicBezTo>
                        <a:cubicBezTo>
                          <a:pt x="2126536" y="17729"/>
                          <a:pt x="2131089" y="15417"/>
                          <a:pt x="2135981" y="14288"/>
                        </a:cubicBezTo>
                        <a:cubicBezTo>
                          <a:pt x="2147098" y="11723"/>
                          <a:pt x="2172625" y="10385"/>
                          <a:pt x="2181225" y="9525"/>
                        </a:cubicBezTo>
                        <a:cubicBezTo>
                          <a:pt x="2187593" y="8888"/>
                          <a:pt x="2193915" y="7851"/>
                          <a:pt x="2200275" y="7144"/>
                        </a:cubicBezTo>
                        <a:cubicBezTo>
                          <a:pt x="2208203" y="6263"/>
                          <a:pt x="2216180" y="5817"/>
                          <a:pt x="2224087" y="4763"/>
                        </a:cubicBezTo>
                        <a:cubicBezTo>
                          <a:pt x="2228099" y="4228"/>
                          <a:pt x="2231968" y="2806"/>
                          <a:pt x="2235993" y="2382"/>
                        </a:cubicBezTo>
                        <a:cubicBezTo>
                          <a:pt x="2247073" y="1216"/>
                          <a:pt x="2258218" y="794"/>
                          <a:pt x="2269331" y="0"/>
                        </a:cubicBezTo>
                        <a:cubicBezTo>
                          <a:pt x="2346487" y="2086"/>
                          <a:pt x="2332063" y="-1160"/>
                          <a:pt x="2376487" y="4763"/>
                        </a:cubicBezTo>
                        <a:cubicBezTo>
                          <a:pt x="2412086" y="9509"/>
                          <a:pt x="2373192" y="4104"/>
                          <a:pt x="2412206" y="11907"/>
                        </a:cubicBezTo>
                        <a:cubicBezTo>
                          <a:pt x="2417710" y="13008"/>
                          <a:pt x="2423328" y="13435"/>
                          <a:pt x="2428875" y="14288"/>
                        </a:cubicBezTo>
                        <a:cubicBezTo>
                          <a:pt x="2480344" y="22206"/>
                          <a:pt x="2410605" y="11639"/>
                          <a:pt x="2455068" y="19050"/>
                        </a:cubicBezTo>
                        <a:cubicBezTo>
                          <a:pt x="2460604" y="19973"/>
                          <a:pt x="2466201" y="20509"/>
                          <a:pt x="2471737" y="21432"/>
                        </a:cubicBezTo>
                        <a:cubicBezTo>
                          <a:pt x="2512931" y="28298"/>
                          <a:pt x="2463166" y="20057"/>
                          <a:pt x="2490787" y="26194"/>
                        </a:cubicBezTo>
                        <a:cubicBezTo>
                          <a:pt x="2495500" y="27241"/>
                          <a:pt x="2500340" y="27628"/>
                          <a:pt x="2505075" y="28575"/>
                        </a:cubicBezTo>
                        <a:cubicBezTo>
                          <a:pt x="2531306" y="33822"/>
                          <a:pt x="2490826" y="27986"/>
                          <a:pt x="2533650" y="33338"/>
                        </a:cubicBezTo>
                        <a:cubicBezTo>
                          <a:pt x="2536825" y="34925"/>
                          <a:pt x="2539912" y="36702"/>
                          <a:pt x="2543175" y="38100"/>
                        </a:cubicBezTo>
                        <a:cubicBezTo>
                          <a:pt x="2545482" y="39089"/>
                          <a:pt x="2548033" y="39443"/>
                          <a:pt x="2550318" y="40482"/>
                        </a:cubicBezTo>
                        <a:cubicBezTo>
                          <a:pt x="2556781" y="43420"/>
                          <a:pt x="2562633" y="47762"/>
                          <a:pt x="2569368" y="50007"/>
                        </a:cubicBezTo>
                        <a:cubicBezTo>
                          <a:pt x="2571749" y="50801"/>
                          <a:pt x="2574267" y="51265"/>
                          <a:pt x="2576512" y="52388"/>
                        </a:cubicBezTo>
                        <a:cubicBezTo>
                          <a:pt x="2580652" y="54458"/>
                          <a:pt x="2584493" y="57079"/>
                          <a:pt x="2588418" y="59532"/>
                        </a:cubicBezTo>
                        <a:cubicBezTo>
                          <a:pt x="2590845" y="61049"/>
                          <a:pt x="2593002" y="63014"/>
                          <a:pt x="2595562" y="64294"/>
                        </a:cubicBezTo>
                        <a:cubicBezTo>
                          <a:pt x="2615260" y="74142"/>
                          <a:pt x="2587469" y="56580"/>
                          <a:pt x="2612231" y="71438"/>
                        </a:cubicBezTo>
                        <a:cubicBezTo>
                          <a:pt x="2632699" y="83719"/>
                          <a:pt x="2619293" y="78555"/>
                          <a:pt x="2633662" y="83344"/>
                        </a:cubicBezTo>
                        <a:lnTo>
                          <a:pt x="2647950" y="92869"/>
                        </a:lnTo>
                        <a:cubicBezTo>
                          <a:pt x="2650331" y="94456"/>
                          <a:pt x="2653069" y="95609"/>
                          <a:pt x="2655093" y="97632"/>
                        </a:cubicBezTo>
                        <a:cubicBezTo>
                          <a:pt x="2657474" y="100013"/>
                          <a:pt x="2659579" y="102708"/>
                          <a:pt x="2662237" y="104775"/>
                        </a:cubicBezTo>
                        <a:cubicBezTo>
                          <a:pt x="2666755" y="108289"/>
                          <a:pt x="2672478" y="110252"/>
                          <a:pt x="2676525" y="114300"/>
                        </a:cubicBezTo>
                        <a:cubicBezTo>
                          <a:pt x="2678906" y="116681"/>
                          <a:pt x="2681111" y="119252"/>
                          <a:pt x="2683668" y="121444"/>
                        </a:cubicBezTo>
                        <a:cubicBezTo>
                          <a:pt x="2686681" y="124027"/>
                          <a:pt x="2689963" y="126281"/>
                          <a:pt x="2693193" y="128588"/>
                        </a:cubicBezTo>
                        <a:cubicBezTo>
                          <a:pt x="2695522" y="130251"/>
                          <a:pt x="2698138" y="131518"/>
                          <a:pt x="2700337" y="133350"/>
                        </a:cubicBezTo>
                        <a:cubicBezTo>
                          <a:pt x="2711722" y="142837"/>
                          <a:pt x="2703729" y="137420"/>
                          <a:pt x="2712243" y="147638"/>
                        </a:cubicBezTo>
                        <a:cubicBezTo>
                          <a:pt x="2716005" y="152153"/>
                          <a:pt x="2721178" y="156868"/>
                          <a:pt x="2726531" y="159544"/>
                        </a:cubicBezTo>
                        <a:cubicBezTo>
                          <a:pt x="2728776" y="160666"/>
                          <a:pt x="2731294" y="161131"/>
                          <a:pt x="2733675" y="161925"/>
                        </a:cubicBezTo>
                        <a:cubicBezTo>
                          <a:pt x="2744325" y="177902"/>
                          <a:pt x="2731779" y="162249"/>
                          <a:pt x="2745581" y="171450"/>
                        </a:cubicBezTo>
                        <a:cubicBezTo>
                          <a:pt x="2748383" y="173318"/>
                          <a:pt x="2750067" y="176526"/>
                          <a:pt x="2752725" y="178594"/>
                        </a:cubicBezTo>
                        <a:cubicBezTo>
                          <a:pt x="2757243" y="182108"/>
                          <a:pt x="2762965" y="184072"/>
                          <a:pt x="2767012" y="188119"/>
                        </a:cubicBezTo>
                        <a:cubicBezTo>
                          <a:pt x="2771775" y="192882"/>
                          <a:pt x="2775696" y="198671"/>
                          <a:pt x="2781300" y="202407"/>
                        </a:cubicBezTo>
                        <a:cubicBezTo>
                          <a:pt x="2797086" y="212931"/>
                          <a:pt x="2779545" y="200563"/>
                          <a:pt x="2795587" y="214313"/>
                        </a:cubicBezTo>
                        <a:cubicBezTo>
                          <a:pt x="2798600" y="216896"/>
                          <a:pt x="2802162" y="218802"/>
                          <a:pt x="2805112" y="221457"/>
                        </a:cubicBezTo>
                        <a:cubicBezTo>
                          <a:pt x="2805152" y="221493"/>
                          <a:pt x="2822952" y="239297"/>
                          <a:pt x="2826543" y="242888"/>
                        </a:cubicBezTo>
                        <a:cubicBezTo>
                          <a:pt x="2828924" y="245269"/>
                          <a:pt x="2830885" y="248164"/>
                          <a:pt x="2833687" y="250032"/>
                        </a:cubicBezTo>
                        <a:lnTo>
                          <a:pt x="2840831" y="254794"/>
                        </a:lnTo>
                        <a:cubicBezTo>
                          <a:pt x="2842418" y="257175"/>
                          <a:pt x="2843679" y="259811"/>
                          <a:pt x="2845593" y="261938"/>
                        </a:cubicBezTo>
                        <a:cubicBezTo>
                          <a:pt x="2859612" y="277516"/>
                          <a:pt x="2857426" y="275383"/>
                          <a:pt x="2869406" y="283369"/>
                        </a:cubicBezTo>
                        <a:cubicBezTo>
                          <a:pt x="2881221" y="301094"/>
                          <a:pt x="2866043" y="279336"/>
                          <a:pt x="2881312" y="297657"/>
                        </a:cubicBezTo>
                        <a:cubicBezTo>
                          <a:pt x="2883144" y="299855"/>
                          <a:pt x="2884243" y="302602"/>
                          <a:pt x="2886075" y="304800"/>
                        </a:cubicBezTo>
                        <a:cubicBezTo>
                          <a:pt x="2888231" y="307387"/>
                          <a:pt x="2891027" y="309387"/>
                          <a:pt x="2893218" y="311944"/>
                        </a:cubicBezTo>
                        <a:cubicBezTo>
                          <a:pt x="2895801" y="314957"/>
                          <a:pt x="2897779" y="318456"/>
                          <a:pt x="2900362" y="321469"/>
                        </a:cubicBezTo>
                        <a:cubicBezTo>
                          <a:pt x="2902554" y="324026"/>
                          <a:pt x="2905350" y="326026"/>
                          <a:pt x="2907506" y="328613"/>
                        </a:cubicBezTo>
                        <a:cubicBezTo>
                          <a:pt x="2924075" y="348497"/>
                          <a:pt x="2898549" y="322040"/>
                          <a:pt x="2919412" y="342900"/>
                        </a:cubicBezTo>
                        <a:cubicBezTo>
                          <a:pt x="2925096" y="359955"/>
                          <a:pt x="2916970" y="340447"/>
                          <a:pt x="2928937" y="354807"/>
                        </a:cubicBezTo>
                        <a:cubicBezTo>
                          <a:pt x="2931210" y="357534"/>
                          <a:pt x="2931637" y="361443"/>
                          <a:pt x="2933700" y="364332"/>
                        </a:cubicBezTo>
                        <a:cubicBezTo>
                          <a:pt x="2935657" y="367072"/>
                          <a:pt x="2938687" y="368888"/>
                          <a:pt x="2940843" y="371475"/>
                        </a:cubicBezTo>
                        <a:cubicBezTo>
                          <a:pt x="2942675" y="373674"/>
                          <a:pt x="2943705" y="376480"/>
                          <a:pt x="2945606" y="378619"/>
                        </a:cubicBezTo>
                        <a:cubicBezTo>
                          <a:pt x="2950081" y="383653"/>
                          <a:pt x="2955130" y="388144"/>
                          <a:pt x="2959893" y="392907"/>
                        </a:cubicBezTo>
                        <a:lnTo>
                          <a:pt x="2974181" y="407194"/>
                        </a:lnTo>
                        <a:cubicBezTo>
                          <a:pt x="2985907" y="424784"/>
                          <a:pt x="2979127" y="418048"/>
                          <a:pt x="2993231" y="428625"/>
                        </a:cubicBezTo>
                        <a:cubicBezTo>
                          <a:pt x="2994818" y="431006"/>
                          <a:pt x="2995969" y="433745"/>
                          <a:pt x="2997993" y="435769"/>
                        </a:cubicBezTo>
                        <a:cubicBezTo>
                          <a:pt x="3016024" y="453801"/>
                          <a:pt x="2991895" y="421599"/>
                          <a:pt x="3014662" y="450057"/>
                        </a:cubicBezTo>
                        <a:cubicBezTo>
                          <a:pt x="3030537" y="469901"/>
                          <a:pt x="3017043" y="459581"/>
                          <a:pt x="3031331" y="469107"/>
                        </a:cubicBezTo>
                        <a:cubicBezTo>
                          <a:pt x="3050376" y="497675"/>
                          <a:pt x="3021014" y="455616"/>
                          <a:pt x="3043237" y="481013"/>
                        </a:cubicBezTo>
                        <a:cubicBezTo>
                          <a:pt x="3047006" y="485320"/>
                          <a:pt x="3048715" y="491253"/>
                          <a:pt x="3052762" y="495300"/>
                        </a:cubicBezTo>
                        <a:lnTo>
                          <a:pt x="3074193" y="516732"/>
                        </a:lnTo>
                        <a:cubicBezTo>
                          <a:pt x="3076574" y="519113"/>
                          <a:pt x="3078535" y="522007"/>
                          <a:pt x="3081337" y="523875"/>
                        </a:cubicBezTo>
                        <a:lnTo>
                          <a:pt x="3095625" y="533400"/>
                        </a:lnTo>
                        <a:lnTo>
                          <a:pt x="3109912" y="542925"/>
                        </a:lnTo>
                        <a:cubicBezTo>
                          <a:pt x="3112293" y="543719"/>
                          <a:pt x="3114862" y="544088"/>
                          <a:pt x="3117056" y="545307"/>
                        </a:cubicBezTo>
                        <a:cubicBezTo>
                          <a:pt x="3122059" y="548087"/>
                          <a:pt x="3131343" y="554832"/>
                          <a:pt x="3131343" y="554832"/>
                        </a:cubicBezTo>
                        <a:cubicBezTo>
                          <a:pt x="3132931" y="557213"/>
                          <a:pt x="3134082" y="559951"/>
                          <a:pt x="3136106" y="561975"/>
                        </a:cubicBezTo>
                        <a:cubicBezTo>
                          <a:pt x="3138130" y="563999"/>
                          <a:pt x="3141462" y="564503"/>
                          <a:pt x="3143250" y="566738"/>
                        </a:cubicBezTo>
                        <a:cubicBezTo>
                          <a:pt x="3144818" y="568698"/>
                          <a:pt x="3144509" y="571637"/>
                          <a:pt x="3145631" y="573882"/>
                        </a:cubicBezTo>
                        <a:cubicBezTo>
                          <a:pt x="3146911" y="576442"/>
                          <a:pt x="3149231" y="578410"/>
                          <a:pt x="3150393" y="581025"/>
                        </a:cubicBezTo>
                        <a:cubicBezTo>
                          <a:pt x="3152432" y="585613"/>
                          <a:pt x="3155156" y="595313"/>
                          <a:pt x="3155156" y="595313"/>
                        </a:cubicBezTo>
                        <a:cubicBezTo>
                          <a:pt x="3154362" y="598488"/>
                          <a:pt x="3153715" y="601703"/>
                          <a:pt x="3152775" y="604838"/>
                        </a:cubicBezTo>
                        <a:cubicBezTo>
                          <a:pt x="3151332" y="609646"/>
                          <a:pt x="3149600" y="614363"/>
                          <a:pt x="3148012" y="619125"/>
                        </a:cubicBezTo>
                        <a:cubicBezTo>
                          <a:pt x="3145530" y="626570"/>
                          <a:pt x="3143126" y="635877"/>
                          <a:pt x="3136106" y="640557"/>
                        </a:cubicBezTo>
                        <a:lnTo>
                          <a:pt x="3121818" y="650082"/>
                        </a:lnTo>
                        <a:cubicBezTo>
                          <a:pt x="3119437" y="651669"/>
                          <a:pt x="3117390" y="653939"/>
                          <a:pt x="3114675" y="654844"/>
                        </a:cubicBezTo>
                        <a:cubicBezTo>
                          <a:pt x="3109912" y="656432"/>
                          <a:pt x="3104564" y="656822"/>
                          <a:pt x="3100387" y="659607"/>
                        </a:cubicBezTo>
                        <a:cubicBezTo>
                          <a:pt x="3098006" y="661194"/>
                          <a:pt x="3095984" y="663547"/>
                          <a:pt x="3093243" y="664369"/>
                        </a:cubicBezTo>
                        <a:cubicBezTo>
                          <a:pt x="3087867" y="665982"/>
                          <a:pt x="3082131" y="665956"/>
                          <a:pt x="3076575" y="666750"/>
                        </a:cubicBezTo>
                        <a:cubicBezTo>
                          <a:pt x="3057030" y="673267"/>
                          <a:pt x="3088059" y="663440"/>
                          <a:pt x="3050381" y="671513"/>
                        </a:cubicBezTo>
                        <a:cubicBezTo>
                          <a:pt x="3045472" y="672565"/>
                          <a:pt x="3041045" y="675449"/>
                          <a:pt x="3036093" y="676275"/>
                        </a:cubicBezTo>
                        <a:cubicBezTo>
                          <a:pt x="3031331" y="677069"/>
                          <a:pt x="3026540" y="677710"/>
                          <a:pt x="3021806" y="678657"/>
                        </a:cubicBezTo>
                        <a:cubicBezTo>
                          <a:pt x="3014329" y="680153"/>
                          <a:pt x="3011947" y="681149"/>
                          <a:pt x="3005137" y="683419"/>
                        </a:cubicBezTo>
                        <a:cubicBezTo>
                          <a:pt x="2984671" y="697064"/>
                          <a:pt x="3010559" y="680709"/>
                          <a:pt x="2990850" y="690563"/>
                        </a:cubicBezTo>
                        <a:cubicBezTo>
                          <a:pt x="2972381" y="699797"/>
                          <a:pt x="2994523" y="691718"/>
                          <a:pt x="2976562" y="697707"/>
                        </a:cubicBezTo>
                        <a:cubicBezTo>
                          <a:pt x="2960709" y="713558"/>
                          <a:pt x="2977781" y="698617"/>
                          <a:pt x="2962275" y="707232"/>
                        </a:cubicBezTo>
                        <a:cubicBezTo>
                          <a:pt x="2957271" y="710012"/>
                          <a:pt x="2947987" y="716757"/>
                          <a:pt x="2947987" y="716757"/>
                        </a:cubicBezTo>
                        <a:cubicBezTo>
                          <a:pt x="2942325" y="733742"/>
                          <a:pt x="2950354" y="713205"/>
                          <a:pt x="2938462" y="731044"/>
                        </a:cubicBezTo>
                        <a:cubicBezTo>
                          <a:pt x="2929261" y="744846"/>
                          <a:pt x="2944914" y="732300"/>
                          <a:pt x="2928937" y="742950"/>
                        </a:cubicBezTo>
                        <a:lnTo>
                          <a:pt x="2914650" y="764382"/>
                        </a:lnTo>
                        <a:cubicBezTo>
                          <a:pt x="2913063" y="766763"/>
                          <a:pt x="2912268" y="769938"/>
                          <a:pt x="2909887" y="771525"/>
                        </a:cubicBezTo>
                        <a:lnTo>
                          <a:pt x="2895600" y="781050"/>
                        </a:lnTo>
                        <a:cubicBezTo>
                          <a:pt x="2893219" y="782638"/>
                          <a:pt x="2891171" y="784908"/>
                          <a:pt x="2888456" y="785813"/>
                        </a:cubicBezTo>
                        <a:lnTo>
                          <a:pt x="2881312" y="788194"/>
                        </a:lnTo>
                        <a:cubicBezTo>
                          <a:pt x="2876550" y="791369"/>
                          <a:pt x="2872455" y="795909"/>
                          <a:pt x="2867025" y="797719"/>
                        </a:cubicBezTo>
                        <a:cubicBezTo>
                          <a:pt x="2836382" y="807934"/>
                          <a:pt x="2867749" y="798134"/>
                          <a:pt x="2840831" y="804863"/>
                        </a:cubicBezTo>
                        <a:cubicBezTo>
                          <a:pt x="2838396" y="805472"/>
                          <a:pt x="2836101" y="806554"/>
                          <a:pt x="2833687" y="807244"/>
                        </a:cubicBezTo>
                        <a:cubicBezTo>
                          <a:pt x="2830540" y="808143"/>
                          <a:pt x="2827337" y="808831"/>
                          <a:pt x="2824162" y="809625"/>
                        </a:cubicBezTo>
                        <a:lnTo>
                          <a:pt x="2795587" y="828675"/>
                        </a:lnTo>
                        <a:cubicBezTo>
                          <a:pt x="2793206" y="830263"/>
                          <a:pt x="2791158" y="832533"/>
                          <a:pt x="2788443" y="833438"/>
                        </a:cubicBezTo>
                        <a:lnTo>
                          <a:pt x="2774156" y="838200"/>
                        </a:lnTo>
                        <a:cubicBezTo>
                          <a:pt x="2771775" y="838994"/>
                          <a:pt x="2769447" y="839973"/>
                          <a:pt x="2767012" y="840582"/>
                        </a:cubicBezTo>
                        <a:cubicBezTo>
                          <a:pt x="2763837" y="841376"/>
                          <a:pt x="2760634" y="842064"/>
                          <a:pt x="2757487" y="842963"/>
                        </a:cubicBezTo>
                        <a:cubicBezTo>
                          <a:pt x="2755073" y="843653"/>
                          <a:pt x="2752804" y="844852"/>
                          <a:pt x="2750343" y="845344"/>
                        </a:cubicBezTo>
                        <a:cubicBezTo>
                          <a:pt x="2740874" y="847238"/>
                          <a:pt x="2721768" y="850107"/>
                          <a:pt x="2721768" y="850107"/>
                        </a:cubicBezTo>
                        <a:cubicBezTo>
                          <a:pt x="2713591" y="848471"/>
                          <a:pt x="2708178" y="847584"/>
                          <a:pt x="2700337" y="845344"/>
                        </a:cubicBezTo>
                        <a:cubicBezTo>
                          <a:pt x="2697923" y="844654"/>
                          <a:pt x="2695574" y="843757"/>
                          <a:pt x="2693193" y="842963"/>
                        </a:cubicBezTo>
                        <a:cubicBezTo>
                          <a:pt x="2672737" y="829323"/>
                          <a:pt x="2698610" y="845670"/>
                          <a:pt x="2678906" y="835819"/>
                        </a:cubicBezTo>
                        <a:cubicBezTo>
                          <a:pt x="2676346" y="834539"/>
                          <a:pt x="2674322" y="832337"/>
                          <a:pt x="2671762" y="831057"/>
                        </a:cubicBezTo>
                        <a:cubicBezTo>
                          <a:pt x="2652068" y="821210"/>
                          <a:pt x="2679849" y="838766"/>
                          <a:pt x="2655093" y="823913"/>
                        </a:cubicBezTo>
                        <a:cubicBezTo>
                          <a:pt x="2655080" y="823905"/>
                          <a:pt x="2637240" y="812010"/>
                          <a:pt x="2633662" y="809625"/>
                        </a:cubicBezTo>
                        <a:cubicBezTo>
                          <a:pt x="2631281" y="808038"/>
                          <a:pt x="2629233" y="805768"/>
                          <a:pt x="2626518" y="804863"/>
                        </a:cubicBezTo>
                        <a:lnTo>
                          <a:pt x="2619375" y="802482"/>
                        </a:lnTo>
                        <a:cubicBezTo>
                          <a:pt x="2612351" y="797799"/>
                          <a:pt x="2610817" y="797451"/>
                          <a:pt x="2605087" y="790575"/>
                        </a:cubicBezTo>
                        <a:cubicBezTo>
                          <a:pt x="2595165" y="778669"/>
                          <a:pt x="2606279" y="787401"/>
                          <a:pt x="2593181" y="778669"/>
                        </a:cubicBezTo>
                        <a:cubicBezTo>
                          <a:pt x="2590006" y="773907"/>
                          <a:pt x="2585466" y="769812"/>
                          <a:pt x="2583656" y="764382"/>
                        </a:cubicBezTo>
                        <a:cubicBezTo>
                          <a:pt x="2580370" y="754523"/>
                          <a:pt x="2582667" y="759326"/>
                          <a:pt x="2576512" y="750094"/>
                        </a:cubicBezTo>
                        <a:cubicBezTo>
                          <a:pt x="2574925" y="745332"/>
                          <a:pt x="2572968" y="740677"/>
                          <a:pt x="2571750" y="735807"/>
                        </a:cubicBezTo>
                        <a:cubicBezTo>
                          <a:pt x="2565773" y="711902"/>
                          <a:pt x="2569054" y="722955"/>
                          <a:pt x="2562225" y="702469"/>
                        </a:cubicBezTo>
                        <a:lnTo>
                          <a:pt x="2559843" y="695325"/>
                        </a:lnTo>
                        <a:cubicBezTo>
                          <a:pt x="2559049" y="692944"/>
                          <a:pt x="2559550" y="689574"/>
                          <a:pt x="2557462" y="688182"/>
                        </a:cubicBezTo>
                        <a:cubicBezTo>
                          <a:pt x="2548230" y="682027"/>
                          <a:pt x="2553033" y="684324"/>
                          <a:pt x="2543175" y="681038"/>
                        </a:cubicBezTo>
                        <a:cubicBezTo>
                          <a:pt x="2540794" y="679450"/>
                          <a:pt x="2538646" y="677437"/>
                          <a:pt x="2536031" y="676275"/>
                        </a:cubicBezTo>
                        <a:cubicBezTo>
                          <a:pt x="2525841" y="671746"/>
                          <a:pt x="2521918" y="671904"/>
                          <a:pt x="2512218" y="669132"/>
                        </a:cubicBezTo>
                        <a:cubicBezTo>
                          <a:pt x="2509805" y="668442"/>
                          <a:pt x="2507488" y="667440"/>
                          <a:pt x="2505075" y="666750"/>
                        </a:cubicBezTo>
                        <a:cubicBezTo>
                          <a:pt x="2501928" y="665851"/>
                          <a:pt x="2498697" y="665268"/>
                          <a:pt x="2495550" y="664369"/>
                        </a:cubicBezTo>
                        <a:cubicBezTo>
                          <a:pt x="2473914" y="658188"/>
                          <a:pt x="2509947" y="666773"/>
                          <a:pt x="2474118" y="659607"/>
                        </a:cubicBezTo>
                        <a:cubicBezTo>
                          <a:pt x="2470909" y="658965"/>
                          <a:pt x="2467833" y="657688"/>
                          <a:pt x="2464593" y="657225"/>
                        </a:cubicBezTo>
                        <a:cubicBezTo>
                          <a:pt x="2448065" y="654864"/>
                          <a:pt x="2439623" y="655565"/>
                          <a:pt x="2424112" y="652463"/>
                        </a:cubicBezTo>
                        <a:cubicBezTo>
                          <a:pt x="2417694" y="651179"/>
                          <a:pt x="2411542" y="648626"/>
                          <a:pt x="2405062" y="647700"/>
                        </a:cubicBezTo>
                        <a:cubicBezTo>
                          <a:pt x="2392574" y="645916"/>
                          <a:pt x="2386222" y="645141"/>
                          <a:pt x="2374106" y="642938"/>
                        </a:cubicBezTo>
                        <a:cubicBezTo>
                          <a:pt x="2370124" y="642214"/>
                          <a:pt x="2366105" y="641622"/>
                          <a:pt x="2362200" y="640557"/>
                        </a:cubicBezTo>
                        <a:cubicBezTo>
                          <a:pt x="2357357" y="639236"/>
                          <a:pt x="2352675" y="637382"/>
                          <a:pt x="2347912" y="635794"/>
                        </a:cubicBezTo>
                        <a:lnTo>
                          <a:pt x="2333625" y="631032"/>
                        </a:lnTo>
                        <a:cubicBezTo>
                          <a:pt x="2309639" y="623036"/>
                          <a:pt x="2346826" y="635229"/>
                          <a:pt x="2316956" y="626269"/>
                        </a:cubicBezTo>
                        <a:cubicBezTo>
                          <a:pt x="2312147" y="624827"/>
                          <a:pt x="2307431" y="623095"/>
                          <a:pt x="2302668" y="621507"/>
                        </a:cubicBezTo>
                        <a:lnTo>
                          <a:pt x="2288381" y="616744"/>
                        </a:lnTo>
                        <a:cubicBezTo>
                          <a:pt x="2286000" y="615950"/>
                          <a:pt x="2283672" y="614972"/>
                          <a:pt x="2281237" y="614363"/>
                        </a:cubicBezTo>
                        <a:cubicBezTo>
                          <a:pt x="2278062" y="613569"/>
                          <a:pt x="2274847" y="612922"/>
                          <a:pt x="2271712" y="611982"/>
                        </a:cubicBezTo>
                        <a:cubicBezTo>
                          <a:pt x="2264499" y="609818"/>
                          <a:pt x="2257425" y="607219"/>
                          <a:pt x="2250281" y="604838"/>
                        </a:cubicBezTo>
                        <a:lnTo>
                          <a:pt x="2221706" y="595313"/>
                        </a:lnTo>
                        <a:lnTo>
                          <a:pt x="2207418" y="590550"/>
                        </a:lnTo>
                        <a:cubicBezTo>
                          <a:pt x="2205037" y="589756"/>
                          <a:pt x="2202736" y="588661"/>
                          <a:pt x="2200275" y="588169"/>
                        </a:cubicBezTo>
                        <a:cubicBezTo>
                          <a:pt x="2185907" y="585296"/>
                          <a:pt x="2192208" y="587068"/>
                          <a:pt x="2181225" y="583407"/>
                        </a:cubicBezTo>
                        <a:cubicBezTo>
                          <a:pt x="2169902" y="575858"/>
                          <a:pt x="2176799" y="579551"/>
                          <a:pt x="2159793" y="573882"/>
                        </a:cubicBezTo>
                        <a:lnTo>
                          <a:pt x="2152650" y="571500"/>
                        </a:lnTo>
                        <a:cubicBezTo>
                          <a:pt x="2150269" y="570706"/>
                          <a:pt x="2147595" y="570511"/>
                          <a:pt x="2145506" y="569119"/>
                        </a:cubicBezTo>
                        <a:cubicBezTo>
                          <a:pt x="2143125" y="567532"/>
                          <a:pt x="2140977" y="565519"/>
                          <a:pt x="2138362" y="564357"/>
                        </a:cubicBezTo>
                        <a:cubicBezTo>
                          <a:pt x="2138348" y="564351"/>
                          <a:pt x="2120510" y="558406"/>
                          <a:pt x="2116931" y="557213"/>
                        </a:cubicBezTo>
                        <a:lnTo>
                          <a:pt x="2109787" y="554832"/>
                        </a:lnTo>
                        <a:cubicBezTo>
                          <a:pt x="2107406" y="553244"/>
                          <a:pt x="2105203" y="551349"/>
                          <a:pt x="2102643" y="550069"/>
                        </a:cubicBezTo>
                        <a:cubicBezTo>
                          <a:pt x="2100398" y="548947"/>
                          <a:pt x="2097913" y="548377"/>
                          <a:pt x="2095500" y="547688"/>
                        </a:cubicBezTo>
                        <a:cubicBezTo>
                          <a:pt x="2085557" y="544847"/>
                          <a:pt x="2082909" y="544796"/>
                          <a:pt x="2071687" y="542925"/>
                        </a:cubicBezTo>
                        <a:cubicBezTo>
                          <a:pt x="2058193" y="543719"/>
                          <a:pt x="2044609" y="543559"/>
                          <a:pt x="2031206" y="545307"/>
                        </a:cubicBezTo>
                        <a:cubicBezTo>
                          <a:pt x="2031204" y="545307"/>
                          <a:pt x="2013348" y="551259"/>
                          <a:pt x="2009775" y="552450"/>
                        </a:cubicBezTo>
                        <a:lnTo>
                          <a:pt x="1995487" y="557213"/>
                        </a:lnTo>
                        <a:cubicBezTo>
                          <a:pt x="1993106" y="558007"/>
                          <a:pt x="1990778" y="558985"/>
                          <a:pt x="1988343" y="559594"/>
                        </a:cubicBezTo>
                        <a:cubicBezTo>
                          <a:pt x="1985168" y="560388"/>
                          <a:pt x="1981953" y="561035"/>
                          <a:pt x="1978818" y="561975"/>
                        </a:cubicBezTo>
                        <a:cubicBezTo>
                          <a:pt x="1974010" y="563418"/>
                          <a:pt x="1969293" y="565150"/>
                          <a:pt x="1964531" y="566738"/>
                        </a:cubicBezTo>
                        <a:lnTo>
                          <a:pt x="1950243" y="571500"/>
                        </a:lnTo>
                        <a:cubicBezTo>
                          <a:pt x="1947862" y="572294"/>
                          <a:pt x="1945188" y="572490"/>
                          <a:pt x="1943100" y="573882"/>
                        </a:cubicBezTo>
                        <a:lnTo>
                          <a:pt x="1928812" y="583407"/>
                        </a:lnTo>
                        <a:cubicBezTo>
                          <a:pt x="1926431" y="584994"/>
                          <a:pt x="1924383" y="587264"/>
                          <a:pt x="1921668" y="588169"/>
                        </a:cubicBezTo>
                        <a:cubicBezTo>
                          <a:pt x="1916906" y="589757"/>
                          <a:pt x="1911558" y="590147"/>
                          <a:pt x="1907381" y="592932"/>
                        </a:cubicBezTo>
                        <a:cubicBezTo>
                          <a:pt x="1902618" y="596107"/>
                          <a:pt x="1898523" y="600647"/>
                          <a:pt x="1893093" y="602457"/>
                        </a:cubicBezTo>
                        <a:lnTo>
                          <a:pt x="1878806" y="607219"/>
                        </a:lnTo>
                        <a:cubicBezTo>
                          <a:pt x="1876425" y="608807"/>
                          <a:pt x="1874222" y="610702"/>
                          <a:pt x="1871662" y="611982"/>
                        </a:cubicBezTo>
                        <a:cubicBezTo>
                          <a:pt x="1869417" y="613105"/>
                          <a:pt x="1866478" y="612795"/>
                          <a:pt x="1864518" y="614363"/>
                        </a:cubicBezTo>
                        <a:cubicBezTo>
                          <a:pt x="1862283" y="616151"/>
                          <a:pt x="1862137" y="619919"/>
                          <a:pt x="1859756" y="621507"/>
                        </a:cubicBezTo>
                        <a:cubicBezTo>
                          <a:pt x="1857033" y="623322"/>
                          <a:pt x="1853378" y="622989"/>
                          <a:pt x="1850231" y="623888"/>
                        </a:cubicBezTo>
                        <a:cubicBezTo>
                          <a:pt x="1847817" y="624578"/>
                          <a:pt x="1845468" y="625475"/>
                          <a:pt x="1843087" y="626269"/>
                        </a:cubicBezTo>
                        <a:cubicBezTo>
                          <a:pt x="1822621" y="639914"/>
                          <a:pt x="1848509" y="623559"/>
                          <a:pt x="1828800" y="633413"/>
                        </a:cubicBezTo>
                        <a:cubicBezTo>
                          <a:pt x="1826240" y="634693"/>
                          <a:pt x="1824216" y="636895"/>
                          <a:pt x="1821656" y="638175"/>
                        </a:cubicBezTo>
                        <a:cubicBezTo>
                          <a:pt x="1819411" y="639298"/>
                          <a:pt x="1816757" y="639434"/>
                          <a:pt x="1814512" y="640557"/>
                        </a:cubicBezTo>
                        <a:cubicBezTo>
                          <a:pt x="1811952" y="641837"/>
                          <a:pt x="1809983" y="644157"/>
                          <a:pt x="1807368" y="645319"/>
                        </a:cubicBezTo>
                        <a:cubicBezTo>
                          <a:pt x="1799909" y="648634"/>
                          <a:pt x="1791476" y="650483"/>
                          <a:pt x="1783556" y="652463"/>
                        </a:cubicBezTo>
                        <a:cubicBezTo>
                          <a:pt x="1766034" y="651003"/>
                          <a:pt x="1758770" y="655037"/>
                          <a:pt x="1747837" y="645319"/>
                        </a:cubicBezTo>
                        <a:cubicBezTo>
                          <a:pt x="1742803" y="640845"/>
                          <a:pt x="1733550" y="631032"/>
                          <a:pt x="1733550" y="631032"/>
                        </a:cubicBezTo>
                        <a:cubicBezTo>
                          <a:pt x="1728995" y="617370"/>
                          <a:pt x="1734429" y="630122"/>
                          <a:pt x="1724025" y="616744"/>
                        </a:cubicBezTo>
                        <a:cubicBezTo>
                          <a:pt x="1720511" y="612226"/>
                          <a:pt x="1719262" y="605632"/>
                          <a:pt x="1714500" y="602457"/>
                        </a:cubicBezTo>
                        <a:cubicBezTo>
                          <a:pt x="1709737" y="599282"/>
                          <a:pt x="1704259" y="596979"/>
                          <a:pt x="1700212" y="592932"/>
                        </a:cubicBezTo>
                        <a:cubicBezTo>
                          <a:pt x="1697831" y="590551"/>
                          <a:pt x="1695870" y="587656"/>
                          <a:pt x="1693068" y="585788"/>
                        </a:cubicBezTo>
                        <a:cubicBezTo>
                          <a:pt x="1690980" y="584396"/>
                          <a:pt x="1688210" y="584446"/>
                          <a:pt x="1685925" y="583407"/>
                        </a:cubicBezTo>
                        <a:cubicBezTo>
                          <a:pt x="1679462" y="580469"/>
                          <a:pt x="1666875" y="573882"/>
                          <a:pt x="1666875" y="573882"/>
                        </a:cubicBezTo>
                        <a:cubicBezTo>
                          <a:pt x="1655411" y="575028"/>
                          <a:pt x="1642576" y="575529"/>
                          <a:pt x="1631156" y="578644"/>
                        </a:cubicBezTo>
                        <a:cubicBezTo>
                          <a:pt x="1626313" y="579965"/>
                          <a:pt x="1621631" y="581819"/>
                          <a:pt x="1616868" y="583407"/>
                        </a:cubicBezTo>
                        <a:lnTo>
                          <a:pt x="1602581" y="588169"/>
                        </a:lnTo>
                        <a:cubicBezTo>
                          <a:pt x="1600200" y="588963"/>
                          <a:pt x="1597898" y="590058"/>
                          <a:pt x="1595437" y="590550"/>
                        </a:cubicBezTo>
                        <a:cubicBezTo>
                          <a:pt x="1591468" y="591344"/>
                          <a:pt x="1587531" y="592317"/>
                          <a:pt x="1583531" y="592932"/>
                        </a:cubicBezTo>
                        <a:cubicBezTo>
                          <a:pt x="1564644" y="595838"/>
                          <a:pt x="1556449" y="595768"/>
                          <a:pt x="1535906" y="597694"/>
                        </a:cubicBezTo>
                        <a:cubicBezTo>
                          <a:pt x="1520021" y="599183"/>
                          <a:pt x="1504018" y="599835"/>
                          <a:pt x="1488281" y="602457"/>
                        </a:cubicBezTo>
                        <a:lnTo>
                          <a:pt x="1473993" y="604838"/>
                        </a:lnTo>
                        <a:cubicBezTo>
                          <a:pt x="1468446" y="605691"/>
                          <a:pt x="1462847" y="606215"/>
                          <a:pt x="1457325" y="607219"/>
                        </a:cubicBezTo>
                        <a:cubicBezTo>
                          <a:pt x="1454105" y="607804"/>
                          <a:pt x="1451000" y="608914"/>
                          <a:pt x="1447800" y="609600"/>
                        </a:cubicBezTo>
                        <a:cubicBezTo>
                          <a:pt x="1439885" y="611296"/>
                          <a:pt x="1431925" y="612775"/>
                          <a:pt x="1423987" y="614363"/>
                        </a:cubicBezTo>
                        <a:cubicBezTo>
                          <a:pt x="1420018" y="615157"/>
                          <a:pt x="1416007" y="615762"/>
                          <a:pt x="1412081" y="616744"/>
                        </a:cubicBezTo>
                        <a:cubicBezTo>
                          <a:pt x="1408906" y="617538"/>
                          <a:pt x="1405809" y="618764"/>
                          <a:pt x="1402556" y="619125"/>
                        </a:cubicBezTo>
                        <a:cubicBezTo>
                          <a:pt x="1384343" y="621149"/>
                          <a:pt x="1365863" y="620876"/>
                          <a:pt x="1347787" y="623888"/>
                        </a:cubicBezTo>
                        <a:cubicBezTo>
                          <a:pt x="1338262" y="625475"/>
                          <a:pt x="1328794" y="627452"/>
                          <a:pt x="1319212" y="628650"/>
                        </a:cubicBezTo>
                        <a:cubicBezTo>
                          <a:pt x="1312862" y="629444"/>
                          <a:pt x="1306487" y="630059"/>
                          <a:pt x="1300162" y="631032"/>
                        </a:cubicBezTo>
                        <a:cubicBezTo>
                          <a:pt x="1296162" y="631647"/>
                          <a:pt x="1292238" y="632689"/>
                          <a:pt x="1288256" y="633413"/>
                        </a:cubicBezTo>
                        <a:cubicBezTo>
                          <a:pt x="1280476" y="634827"/>
                          <a:pt x="1269901" y="636215"/>
                          <a:pt x="1262062" y="638175"/>
                        </a:cubicBezTo>
                        <a:cubicBezTo>
                          <a:pt x="1259627" y="638784"/>
                          <a:pt x="1257388" y="640108"/>
                          <a:pt x="1254918" y="640557"/>
                        </a:cubicBezTo>
                        <a:cubicBezTo>
                          <a:pt x="1248622" y="641702"/>
                          <a:pt x="1242218" y="642144"/>
                          <a:pt x="1235868" y="642938"/>
                        </a:cubicBezTo>
                        <a:lnTo>
                          <a:pt x="1214437" y="650082"/>
                        </a:lnTo>
                        <a:cubicBezTo>
                          <a:pt x="1212056" y="650876"/>
                          <a:pt x="1209728" y="651854"/>
                          <a:pt x="1207293" y="652463"/>
                        </a:cubicBezTo>
                        <a:lnTo>
                          <a:pt x="1188243" y="657225"/>
                        </a:lnTo>
                        <a:lnTo>
                          <a:pt x="1178718" y="659607"/>
                        </a:lnTo>
                        <a:cubicBezTo>
                          <a:pt x="1175543" y="660401"/>
                          <a:pt x="1172298" y="660953"/>
                          <a:pt x="1169193" y="661988"/>
                        </a:cubicBezTo>
                        <a:lnTo>
                          <a:pt x="1162050" y="664369"/>
                        </a:lnTo>
                        <a:cubicBezTo>
                          <a:pt x="1145673" y="675286"/>
                          <a:pt x="1153192" y="672084"/>
                          <a:pt x="1140618" y="676275"/>
                        </a:cubicBezTo>
                        <a:cubicBezTo>
                          <a:pt x="1139031" y="681038"/>
                          <a:pt x="1134269" y="685800"/>
                          <a:pt x="1135856" y="690563"/>
                        </a:cubicBezTo>
                        <a:cubicBezTo>
                          <a:pt x="1137952" y="696853"/>
                          <a:pt x="1141620" y="709947"/>
                          <a:pt x="1147762" y="711994"/>
                        </a:cubicBezTo>
                        <a:lnTo>
                          <a:pt x="1154906" y="714375"/>
                        </a:lnTo>
                        <a:cubicBezTo>
                          <a:pt x="1159668" y="717550"/>
                          <a:pt x="1163763" y="722090"/>
                          <a:pt x="1169193" y="723900"/>
                        </a:cubicBezTo>
                        <a:cubicBezTo>
                          <a:pt x="1173956" y="725488"/>
                          <a:pt x="1179304" y="725878"/>
                          <a:pt x="1183481" y="728663"/>
                        </a:cubicBezTo>
                        <a:cubicBezTo>
                          <a:pt x="1188243" y="731838"/>
                          <a:pt x="1192338" y="736378"/>
                          <a:pt x="1197768" y="738188"/>
                        </a:cubicBezTo>
                        <a:lnTo>
                          <a:pt x="1212056" y="742950"/>
                        </a:lnTo>
                        <a:cubicBezTo>
                          <a:pt x="1214437" y="743744"/>
                          <a:pt x="1216765" y="744723"/>
                          <a:pt x="1219200" y="745332"/>
                        </a:cubicBezTo>
                        <a:cubicBezTo>
                          <a:pt x="1222375" y="746126"/>
                          <a:pt x="1225590" y="746773"/>
                          <a:pt x="1228725" y="747713"/>
                        </a:cubicBezTo>
                        <a:cubicBezTo>
                          <a:pt x="1233533" y="749155"/>
                          <a:pt x="1238250" y="750888"/>
                          <a:pt x="1243012" y="752475"/>
                        </a:cubicBezTo>
                        <a:cubicBezTo>
                          <a:pt x="1245393" y="753269"/>
                          <a:pt x="1247721" y="754248"/>
                          <a:pt x="1250156" y="754857"/>
                        </a:cubicBezTo>
                        <a:cubicBezTo>
                          <a:pt x="1262116" y="757847"/>
                          <a:pt x="1256576" y="756203"/>
                          <a:pt x="1266825" y="759619"/>
                        </a:cubicBezTo>
                        <a:cubicBezTo>
                          <a:pt x="1269206" y="761207"/>
                          <a:pt x="1271408" y="763102"/>
                          <a:pt x="1273968" y="764382"/>
                        </a:cubicBezTo>
                        <a:cubicBezTo>
                          <a:pt x="1276213" y="765505"/>
                          <a:pt x="1279152" y="765195"/>
                          <a:pt x="1281112" y="766763"/>
                        </a:cubicBezTo>
                        <a:cubicBezTo>
                          <a:pt x="1296500" y="779073"/>
                          <a:pt x="1275063" y="770303"/>
                          <a:pt x="1293018" y="776288"/>
                        </a:cubicBezTo>
                        <a:cubicBezTo>
                          <a:pt x="1295399" y="778669"/>
                          <a:pt x="1297306" y="781647"/>
                          <a:pt x="1300162" y="783432"/>
                        </a:cubicBezTo>
                        <a:cubicBezTo>
                          <a:pt x="1303416" y="785466"/>
                          <a:pt x="1314462" y="788992"/>
                          <a:pt x="1319212" y="790575"/>
                        </a:cubicBezTo>
                        <a:cubicBezTo>
                          <a:pt x="1321593" y="792163"/>
                          <a:pt x="1323741" y="794176"/>
                          <a:pt x="1326356" y="795338"/>
                        </a:cubicBezTo>
                        <a:cubicBezTo>
                          <a:pt x="1330943" y="797377"/>
                          <a:pt x="1335881" y="798513"/>
                          <a:pt x="1340643" y="800100"/>
                        </a:cubicBezTo>
                        <a:lnTo>
                          <a:pt x="1347787" y="802482"/>
                        </a:lnTo>
                        <a:lnTo>
                          <a:pt x="1354931" y="804863"/>
                        </a:lnTo>
                        <a:lnTo>
                          <a:pt x="1362075" y="807244"/>
                        </a:lnTo>
                        <a:cubicBezTo>
                          <a:pt x="1373395" y="814792"/>
                          <a:pt x="1366503" y="811102"/>
                          <a:pt x="1383506" y="816769"/>
                        </a:cubicBezTo>
                        <a:lnTo>
                          <a:pt x="1390650" y="819150"/>
                        </a:lnTo>
                        <a:cubicBezTo>
                          <a:pt x="1401971" y="826699"/>
                          <a:pt x="1395076" y="823007"/>
                          <a:pt x="1412081" y="828675"/>
                        </a:cubicBezTo>
                        <a:cubicBezTo>
                          <a:pt x="1414462" y="829469"/>
                          <a:pt x="1417136" y="829665"/>
                          <a:pt x="1419225" y="831057"/>
                        </a:cubicBezTo>
                        <a:lnTo>
                          <a:pt x="1433512" y="840582"/>
                        </a:lnTo>
                        <a:cubicBezTo>
                          <a:pt x="1435100" y="842963"/>
                          <a:pt x="1437113" y="845110"/>
                          <a:pt x="1438275" y="847725"/>
                        </a:cubicBezTo>
                        <a:cubicBezTo>
                          <a:pt x="1438278" y="847731"/>
                          <a:pt x="1444226" y="865582"/>
                          <a:pt x="1445418" y="869157"/>
                        </a:cubicBezTo>
                        <a:lnTo>
                          <a:pt x="1450181" y="883444"/>
                        </a:lnTo>
                        <a:cubicBezTo>
                          <a:pt x="1450975" y="886619"/>
                          <a:pt x="1451622" y="889834"/>
                          <a:pt x="1452562" y="892969"/>
                        </a:cubicBezTo>
                        <a:cubicBezTo>
                          <a:pt x="1454005" y="897778"/>
                          <a:pt x="1457325" y="907257"/>
                          <a:pt x="1457325" y="907257"/>
                        </a:cubicBezTo>
                        <a:cubicBezTo>
                          <a:pt x="1456531" y="915988"/>
                          <a:pt x="1456102" y="924760"/>
                          <a:pt x="1454943" y="933450"/>
                        </a:cubicBezTo>
                        <a:cubicBezTo>
                          <a:pt x="1454510" y="936694"/>
                          <a:pt x="1453147" y="939755"/>
                          <a:pt x="1452562" y="942975"/>
                        </a:cubicBezTo>
                        <a:cubicBezTo>
                          <a:pt x="1448732" y="964044"/>
                          <a:pt x="1453827" y="954175"/>
                          <a:pt x="1445418" y="966788"/>
                        </a:cubicBezTo>
                        <a:cubicBezTo>
                          <a:pt x="1439751" y="983790"/>
                          <a:pt x="1443441" y="976898"/>
                          <a:pt x="1435893" y="988219"/>
                        </a:cubicBezTo>
                        <a:cubicBezTo>
                          <a:pt x="1431702" y="1000794"/>
                          <a:pt x="1434905" y="993273"/>
                          <a:pt x="1423987" y="1009650"/>
                        </a:cubicBezTo>
                        <a:cubicBezTo>
                          <a:pt x="1422400" y="1012031"/>
                          <a:pt x="1421249" y="1014770"/>
                          <a:pt x="1419225" y="1016794"/>
                        </a:cubicBezTo>
                        <a:cubicBezTo>
                          <a:pt x="1413957" y="1022062"/>
                          <a:pt x="1411570" y="1025384"/>
                          <a:pt x="1404937" y="1028700"/>
                        </a:cubicBezTo>
                        <a:cubicBezTo>
                          <a:pt x="1402692" y="1029823"/>
                          <a:pt x="1400174" y="1030288"/>
                          <a:pt x="1397793" y="1031082"/>
                        </a:cubicBezTo>
                        <a:cubicBezTo>
                          <a:pt x="1395412" y="1033463"/>
                          <a:pt x="1393594" y="1036590"/>
                          <a:pt x="1390650" y="1038225"/>
                        </a:cubicBezTo>
                        <a:cubicBezTo>
                          <a:pt x="1384656" y="1041555"/>
                          <a:pt x="1373802" y="1043379"/>
                          <a:pt x="1366837" y="1045369"/>
                        </a:cubicBezTo>
                        <a:cubicBezTo>
                          <a:pt x="1350876" y="1049929"/>
                          <a:pt x="1368926" y="1046857"/>
                          <a:pt x="1340643" y="1052513"/>
                        </a:cubicBezTo>
                        <a:cubicBezTo>
                          <a:pt x="1336674" y="1053307"/>
                          <a:pt x="1332773" y="1054599"/>
                          <a:pt x="1328737" y="1054894"/>
                        </a:cubicBezTo>
                        <a:cubicBezTo>
                          <a:pt x="1300194" y="1056983"/>
                          <a:pt x="1271587" y="1058069"/>
                          <a:pt x="1243012" y="1059657"/>
                        </a:cubicBezTo>
                        <a:cubicBezTo>
                          <a:pt x="1239043" y="1060451"/>
                          <a:pt x="1235106" y="1061423"/>
                          <a:pt x="1231106" y="1062038"/>
                        </a:cubicBezTo>
                        <a:cubicBezTo>
                          <a:pt x="1224781" y="1063011"/>
                          <a:pt x="1218292" y="1062980"/>
                          <a:pt x="1212056" y="1064419"/>
                        </a:cubicBezTo>
                        <a:cubicBezTo>
                          <a:pt x="1207891" y="1065380"/>
                          <a:pt x="1204244" y="1067954"/>
                          <a:pt x="1200150" y="1069182"/>
                        </a:cubicBezTo>
                        <a:cubicBezTo>
                          <a:pt x="1195046" y="1070713"/>
                          <a:pt x="1178473" y="1073041"/>
                          <a:pt x="1173956" y="1073944"/>
                        </a:cubicBezTo>
                        <a:cubicBezTo>
                          <a:pt x="1170747" y="1074586"/>
                          <a:pt x="1167578" y="1075426"/>
                          <a:pt x="1164431" y="1076325"/>
                        </a:cubicBezTo>
                        <a:cubicBezTo>
                          <a:pt x="1162017" y="1077015"/>
                          <a:pt x="1159748" y="1078215"/>
                          <a:pt x="1157287" y="1078707"/>
                        </a:cubicBezTo>
                        <a:cubicBezTo>
                          <a:pt x="1151783" y="1079808"/>
                          <a:pt x="1146174" y="1080294"/>
                          <a:pt x="1140618" y="1081088"/>
                        </a:cubicBezTo>
                        <a:cubicBezTo>
                          <a:pt x="1116169" y="1088073"/>
                          <a:pt x="1129612" y="1084718"/>
                          <a:pt x="1100137" y="1090613"/>
                        </a:cubicBezTo>
                        <a:cubicBezTo>
                          <a:pt x="1096168" y="1091407"/>
                          <a:pt x="1092071" y="1091714"/>
                          <a:pt x="1088231" y="1092994"/>
                        </a:cubicBezTo>
                        <a:lnTo>
                          <a:pt x="1073943" y="1097757"/>
                        </a:lnTo>
                        <a:cubicBezTo>
                          <a:pt x="1071562" y="1098551"/>
                          <a:pt x="1069261" y="1099646"/>
                          <a:pt x="1066800" y="1100138"/>
                        </a:cubicBezTo>
                        <a:lnTo>
                          <a:pt x="1054893" y="1102519"/>
                        </a:lnTo>
                        <a:cubicBezTo>
                          <a:pt x="1050383" y="1104452"/>
                          <a:pt x="1037953" y="1110326"/>
                          <a:pt x="1031081" y="1112044"/>
                        </a:cubicBezTo>
                        <a:lnTo>
                          <a:pt x="1012031" y="1116807"/>
                        </a:lnTo>
                        <a:cubicBezTo>
                          <a:pt x="995362" y="1116013"/>
                          <a:pt x="978610" y="1116268"/>
                          <a:pt x="962025" y="1114425"/>
                        </a:cubicBezTo>
                        <a:cubicBezTo>
                          <a:pt x="957035" y="1113871"/>
                          <a:pt x="952660" y="1110647"/>
                          <a:pt x="947737" y="1109663"/>
                        </a:cubicBezTo>
                        <a:cubicBezTo>
                          <a:pt x="932622" y="1106640"/>
                          <a:pt x="939757" y="1108264"/>
                          <a:pt x="926306" y="1104900"/>
                        </a:cubicBezTo>
                        <a:cubicBezTo>
                          <a:pt x="905818" y="1091244"/>
                          <a:pt x="931749" y="1107623"/>
                          <a:pt x="912018" y="1097757"/>
                        </a:cubicBezTo>
                        <a:cubicBezTo>
                          <a:pt x="909458" y="1096477"/>
                          <a:pt x="907490" y="1094156"/>
                          <a:pt x="904875" y="1092994"/>
                        </a:cubicBezTo>
                        <a:cubicBezTo>
                          <a:pt x="900287" y="1090955"/>
                          <a:pt x="895350" y="1089820"/>
                          <a:pt x="890587" y="1088232"/>
                        </a:cubicBezTo>
                        <a:lnTo>
                          <a:pt x="883443" y="1085850"/>
                        </a:lnTo>
                        <a:cubicBezTo>
                          <a:pt x="875675" y="1083260"/>
                          <a:pt x="867759" y="1080062"/>
                          <a:pt x="859631" y="1078707"/>
                        </a:cubicBezTo>
                        <a:cubicBezTo>
                          <a:pt x="848558" y="1076861"/>
                          <a:pt x="837366" y="1075789"/>
                          <a:pt x="826293" y="1073944"/>
                        </a:cubicBezTo>
                        <a:cubicBezTo>
                          <a:pt x="821531" y="1073150"/>
                          <a:pt x="816719" y="1072610"/>
                          <a:pt x="812006" y="1071563"/>
                        </a:cubicBezTo>
                        <a:cubicBezTo>
                          <a:pt x="809556" y="1071019"/>
                          <a:pt x="807243" y="1069976"/>
                          <a:pt x="804862" y="1069182"/>
                        </a:cubicBezTo>
                        <a:cubicBezTo>
                          <a:pt x="802481" y="1067594"/>
                          <a:pt x="799235" y="1066846"/>
                          <a:pt x="797718" y="1064419"/>
                        </a:cubicBezTo>
                        <a:cubicBezTo>
                          <a:pt x="795057" y="1060162"/>
                          <a:pt x="794173" y="1055002"/>
                          <a:pt x="792956" y="1050132"/>
                        </a:cubicBezTo>
                        <a:cubicBezTo>
                          <a:pt x="789966" y="1038172"/>
                          <a:pt x="791610" y="1043712"/>
                          <a:pt x="788193" y="1033463"/>
                        </a:cubicBezTo>
                        <a:cubicBezTo>
                          <a:pt x="787399" y="1028700"/>
                          <a:pt x="787339" y="1023756"/>
                          <a:pt x="785812" y="1019175"/>
                        </a:cubicBezTo>
                        <a:cubicBezTo>
                          <a:pt x="782729" y="1009924"/>
                          <a:pt x="779830" y="1012023"/>
                          <a:pt x="771525" y="1009650"/>
                        </a:cubicBezTo>
                        <a:cubicBezTo>
                          <a:pt x="769111" y="1008960"/>
                          <a:pt x="766762" y="1008063"/>
                          <a:pt x="764381" y="1007269"/>
                        </a:cubicBezTo>
                        <a:cubicBezTo>
                          <a:pt x="745138" y="1010476"/>
                          <a:pt x="754677" y="1008122"/>
                          <a:pt x="735806" y="1014413"/>
                        </a:cubicBezTo>
                        <a:lnTo>
                          <a:pt x="728662" y="1016794"/>
                        </a:lnTo>
                        <a:cubicBezTo>
                          <a:pt x="726281" y="1018382"/>
                          <a:pt x="724259" y="1020735"/>
                          <a:pt x="721518" y="1021557"/>
                        </a:cubicBezTo>
                        <a:cubicBezTo>
                          <a:pt x="719171" y="1022261"/>
                          <a:pt x="686867" y="1026186"/>
                          <a:pt x="685800" y="1026319"/>
                        </a:cubicBezTo>
                        <a:lnTo>
                          <a:pt x="604837" y="1023938"/>
                        </a:lnTo>
                        <a:cubicBezTo>
                          <a:pt x="598445" y="1023634"/>
                          <a:pt x="592044" y="1022898"/>
                          <a:pt x="585787" y="1021557"/>
                        </a:cubicBezTo>
                        <a:cubicBezTo>
                          <a:pt x="580878" y="1020505"/>
                          <a:pt x="576401" y="1017883"/>
                          <a:pt x="571500" y="1016794"/>
                        </a:cubicBezTo>
                        <a:cubicBezTo>
                          <a:pt x="564356" y="1015207"/>
                          <a:pt x="557244" y="1013467"/>
                          <a:pt x="550068" y="1012032"/>
                        </a:cubicBezTo>
                        <a:cubicBezTo>
                          <a:pt x="538607" y="1009740"/>
                          <a:pt x="528459" y="1008735"/>
                          <a:pt x="516731" y="1007269"/>
                        </a:cubicBezTo>
                        <a:cubicBezTo>
                          <a:pt x="504133" y="1003070"/>
                          <a:pt x="513743" y="1005861"/>
                          <a:pt x="495300" y="1002507"/>
                        </a:cubicBezTo>
                        <a:cubicBezTo>
                          <a:pt x="484225" y="1000493"/>
                          <a:pt x="484053" y="1000290"/>
                          <a:pt x="473868" y="997744"/>
                        </a:cubicBezTo>
                        <a:cubicBezTo>
                          <a:pt x="471487" y="996157"/>
                          <a:pt x="468513" y="995217"/>
                          <a:pt x="466725" y="992982"/>
                        </a:cubicBezTo>
                        <a:cubicBezTo>
                          <a:pt x="465157" y="991022"/>
                          <a:pt x="465466" y="988083"/>
                          <a:pt x="464343" y="985838"/>
                        </a:cubicBezTo>
                        <a:cubicBezTo>
                          <a:pt x="463063" y="983278"/>
                          <a:pt x="460861" y="981254"/>
                          <a:pt x="459581" y="978694"/>
                        </a:cubicBezTo>
                        <a:cubicBezTo>
                          <a:pt x="457669" y="974871"/>
                          <a:pt x="456554" y="970694"/>
                          <a:pt x="454818" y="966788"/>
                        </a:cubicBezTo>
                        <a:cubicBezTo>
                          <a:pt x="453376" y="963544"/>
                          <a:pt x="451643" y="960438"/>
                          <a:pt x="450056" y="957263"/>
                        </a:cubicBezTo>
                        <a:cubicBezTo>
                          <a:pt x="450850" y="950119"/>
                          <a:pt x="449397" y="942345"/>
                          <a:pt x="452437" y="935832"/>
                        </a:cubicBezTo>
                        <a:cubicBezTo>
                          <a:pt x="458705" y="922400"/>
                          <a:pt x="466250" y="922782"/>
                          <a:pt x="476250" y="916782"/>
                        </a:cubicBezTo>
                        <a:cubicBezTo>
                          <a:pt x="481158" y="913837"/>
                          <a:pt x="484925" y="908380"/>
                          <a:pt x="490537" y="907257"/>
                        </a:cubicBezTo>
                        <a:cubicBezTo>
                          <a:pt x="514752" y="902412"/>
                          <a:pt x="492496" y="907377"/>
                          <a:pt x="509587" y="902494"/>
                        </a:cubicBezTo>
                        <a:cubicBezTo>
                          <a:pt x="512734" y="901595"/>
                          <a:pt x="515977" y="901053"/>
                          <a:pt x="519112" y="900113"/>
                        </a:cubicBezTo>
                        <a:cubicBezTo>
                          <a:pt x="523921" y="898670"/>
                          <a:pt x="528530" y="896567"/>
                          <a:pt x="533400" y="895350"/>
                        </a:cubicBezTo>
                        <a:cubicBezTo>
                          <a:pt x="545360" y="892360"/>
                          <a:pt x="539820" y="894004"/>
                          <a:pt x="550068" y="890588"/>
                        </a:cubicBezTo>
                        <a:cubicBezTo>
                          <a:pt x="554831" y="887413"/>
                          <a:pt x="559042" y="883189"/>
                          <a:pt x="564356" y="881063"/>
                        </a:cubicBezTo>
                        <a:cubicBezTo>
                          <a:pt x="568325" y="879475"/>
                          <a:pt x="572260" y="877801"/>
                          <a:pt x="576262" y="876300"/>
                        </a:cubicBezTo>
                        <a:cubicBezTo>
                          <a:pt x="578612" y="875419"/>
                          <a:pt x="581161" y="875041"/>
                          <a:pt x="583406" y="873919"/>
                        </a:cubicBezTo>
                        <a:cubicBezTo>
                          <a:pt x="588760" y="871242"/>
                          <a:pt x="593930" y="866529"/>
                          <a:pt x="597693" y="862013"/>
                        </a:cubicBezTo>
                        <a:cubicBezTo>
                          <a:pt x="599525" y="859814"/>
                          <a:pt x="600868" y="857250"/>
                          <a:pt x="602456" y="854869"/>
                        </a:cubicBezTo>
                        <a:cubicBezTo>
                          <a:pt x="603250" y="852488"/>
                          <a:pt x="604147" y="850139"/>
                          <a:pt x="604837" y="847725"/>
                        </a:cubicBezTo>
                        <a:cubicBezTo>
                          <a:pt x="613966" y="815770"/>
                          <a:pt x="607243" y="802982"/>
                          <a:pt x="604837" y="754857"/>
                        </a:cubicBezTo>
                        <a:cubicBezTo>
                          <a:pt x="604231" y="742736"/>
                          <a:pt x="602099" y="743705"/>
                          <a:pt x="597693" y="733425"/>
                        </a:cubicBezTo>
                        <a:cubicBezTo>
                          <a:pt x="596704" y="731118"/>
                          <a:pt x="596531" y="728476"/>
                          <a:pt x="595312" y="726282"/>
                        </a:cubicBezTo>
                        <a:cubicBezTo>
                          <a:pt x="592532" y="721278"/>
                          <a:pt x="585787" y="711994"/>
                          <a:pt x="585787" y="711994"/>
                        </a:cubicBezTo>
                        <a:cubicBezTo>
                          <a:pt x="581596" y="699420"/>
                          <a:pt x="584798" y="706938"/>
                          <a:pt x="573881" y="690563"/>
                        </a:cubicBezTo>
                        <a:lnTo>
                          <a:pt x="569118" y="683419"/>
                        </a:lnTo>
                        <a:cubicBezTo>
                          <a:pt x="568324" y="681038"/>
                          <a:pt x="567859" y="678520"/>
                          <a:pt x="566737" y="676275"/>
                        </a:cubicBezTo>
                        <a:cubicBezTo>
                          <a:pt x="557501" y="657803"/>
                          <a:pt x="565583" y="679953"/>
                          <a:pt x="559593" y="661988"/>
                        </a:cubicBezTo>
                        <a:cubicBezTo>
                          <a:pt x="560871" y="655602"/>
                          <a:pt x="563287" y="640969"/>
                          <a:pt x="566737" y="635794"/>
                        </a:cubicBezTo>
                        <a:cubicBezTo>
                          <a:pt x="577953" y="618971"/>
                          <a:pt x="563887" y="639782"/>
                          <a:pt x="578643" y="619125"/>
                        </a:cubicBezTo>
                        <a:cubicBezTo>
                          <a:pt x="580306" y="616796"/>
                          <a:pt x="581574" y="614180"/>
                          <a:pt x="583406" y="611982"/>
                        </a:cubicBezTo>
                        <a:cubicBezTo>
                          <a:pt x="585562" y="609395"/>
                          <a:pt x="588394" y="607425"/>
                          <a:pt x="590550" y="604838"/>
                        </a:cubicBezTo>
                        <a:cubicBezTo>
                          <a:pt x="592382" y="602639"/>
                          <a:pt x="593288" y="599718"/>
                          <a:pt x="595312" y="597694"/>
                        </a:cubicBezTo>
                        <a:cubicBezTo>
                          <a:pt x="597336" y="595670"/>
                          <a:pt x="600257" y="594764"/>
                          <a:pt x="602456" y="592932"/>
                        </a:cubicBezTo>
                        <a:cubicBezTo>
                          <a:pt x="605043" y="590776"/>
                          <a:pt x="607013" y="587944"/>
                          <a:pt x="609600" y="585788"/>
                        </a:cubicBezTo>
                        <a:cubicBezTo>
                          <a:pt x="629499" y="569204"/>
                          <a:pt x="603006" y="594760"/>
                          <a:pt x="623887" y="573882"/>
                        </a:cubicBezTo>
                        <a:cubicBezTo>
                          <a:pt x="628836" y="559032"/>
                          <a:pt x="627207" y="567103"/>
                          <a:pt x="623887" y="540544"/>
                        </a:cubicBezTo>
                        <a:cubicBezTo>
                          <a:pt x="623547" y="537821"/>
                          <a:pt x="621215" y="525256"/>
                          <a:pt x="619125" y="521494"/>
                        </a:cubicBezTo>
                        <a:cubicBezTo>
                          <a:pt x="616345" y="516491"/>
                          <a:pt x="614362" y="510382"/>
                          <a:pt x="609600" y="507207"/>
                        </a:cubicBezTo>
                        <a:lnTo>
                          <a:pt x="595312" y="497682"/>
                        </a:lnTo>
                        <a:cubicBezTo>
                          <a:pt x="586078" y="491526"/>
                          <a:pt x="590884" y="493824"/>
                          <a:pt x="581025" y="490538"/>
                        </a:cubicBezTo>
                        <a:cubicBezTo>
                          <a:pt x="564356" y="491332"/>
                          <a:pt x="547648" y="491533"/>
                          <a:pt x="531018" y="492919"/>
                        </a:cubicBezTo>
                        <a:cubicBezTo>
                          <a:pt x="528517" y="493127"/>
                          <a:pt x="526336" y="494808"/>
                          <a:pt x="523875" y="495300"/>
                        </a:cubicBezTo>
                        <a:cubicBezTo>
                          <a:pt x="519542" y="496167"/>
                          <a:pt x="491487" y="499746"/>
                          <a:pt x="488156" y="500063"/>
                        </a:cubicBezTo>
                        <a:cubicBezTo>
                          <a:pt x="438302" y="504810"/>
                          <a:pt x="388145" y="505644"/>
                          <a:pt x="338137" y="507207"/>
                        </a:cubicBezTo>
                        <a:cubicBezTo>
                          <a:pt x="335756" y="508001"/>
                          <a:pt x="333474" y="509206"/>
                          <a:pt x="330993" y="509588"/>
                        </a:cubicBezTo>
                        <a:cubicBezTo>
                          <a:pt x="304286" y="513696"/>
                          <a:pt x="314772" y="509459"/>
                          <a:pt x="297656" y="514350"/>
                        </a:cubicBezTo>
                        <a:cubicBezTo>
                          <a:pt x="295242" y="515040"/>
                          <a:pt x="292934" y="516072"/>
                          <a:pt x="290512" y="516732"/>
                        </a:cubicBezTo>
                        <a:cubicBezTo>
                          <a:pt x="284197" y="518454"/>
                          <a:pt x="277812" y="519907"/>
                          <a:pt x="271462" y="521494"/>
                        </a:cubicBezTo>
                        <a:cubicBezTo>
                          <a:pt x="268287" y="522288"/>
                          <a:pt x="265042" y="522840"/>
                          <a:pt x="261937" y="523875"/>
                        </a:cubicBezTo>
                        <a:cubicBezTo>
                          <a:pt x="259556" y="524669"/>
                          <a:pt x="257263" y="525808"/>
                          <a:pt x="254793" y="526257"/>
                        </a:cubicBezTo>
                        <a:cubicBezTo>
                          <a:pt x="248497" y="527402"/>
                          <a:pt x="242055" y="527586"/>
                          <a:pt x="235743" y="528638"/>
                        </a:cubicBezTo>
                        <a:cubicBezTo>
                          <a:pt x="222384" y="530864"/>
                          <a:pt x="230396" y="530570"/>
                          <a:pt x="219075" y="533400"/>
                        </a:cubicBezTo>
                        <a:cubicBezTo>
                          <a:pt x="215148" y="534382"/>
                          <a:pt x="211095" y="534800"/>
                          <a:pt x="207168" y="535782"/>
                        </a:cubicBezTo>
                        <a:cubicBezTo>
                          <a:pt x="189026" y="540318"/>
                          <a:pt x="212754" y="536094"/>
                          <a:pt x="190500" y="540544"/>
                        </a:cubicBezTo>
                        <a:cubicBezTo>
                          <a:pt x="170767" y="544490"/>
                          <a:pt x="177012" y="542025"/>
                          <a:pt x="152400" y="545307"/>
                        </a:cubicBezTo>
                        <a:cubicBezTo>
                          <a:pt x="148388" y="545842"/>
                          <a:pt x="144500" y="547116"/>
                          <a:pt x="140493" y="547688"/>
                        </a:cubicBezTo>
                        <a:cubicBezTo>
                          <a:pt x="133378" y="548704"/>
                          <a:pt x="126206" y="549275"/>
                          <a:pt x="119062" y="550069"/>
                        </a:cubicBezTo>
                        <a:cubicBezTo>
                          <a:pt x="78735" y="560150"/>
                          <a:pt x="19844" y="558006"/>
                          <a:pt x="0" y="559594"/>
                        </a:cubicBezTo>
                        <a:close/>
                      </a:path>
                    </a:pathLst>
                  </a:custGeom>
                  <a:solidFill>
                    <a:srgbClr val="FF6600">
                      <a:alpha val="40000"/>
                    </a:srgbClr>
                  </a:solidFill>
                  <a:ln w="12700" cap="flat" cmpd="sng" algn="ctr">
                    <a:solidFill>
                      <a:srgbClr val="FF6600"/>
                    </a:solidFill>
                    <a:prstDash val="sysDash"/>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sp>
                <p:nvSpPr>
                  <p:cNvPr id="280" name="フリーフォーム 279"/>
                  <p:cNvSpPr/>
                  <p:nvPr/>
                </p:nvSpPr>
                <p:spPr>
                  <a:xfrm>
                    <a:off x="5866194" y="3794850"/>
                    <a:ext cx="3153639" cy="1116270"/>
                  </a:xfrm>
                  <a:custGeom>
                    <a:avLst/>
                    <a:gdLst>
                      <a:gd name="connsiteX0" fmla="*/ 0 w 3155156"/>
                      <a:gd name="connsiteY0" fmla="*/ 559594 h 1116807"/>
                      <a:gd name="connsiteX1" fmla="*/ 0 w 3155156"/>
                      <a:gd name="connsiteY1" fmla="*/ 559594 h 1116807"/>
                      <a:gd name="connsiteX2" fmla="*/ 19050 w 3155156"/>
                      <a:gd name="connsiteY2" fmla="*/ 531019 h 1116807"/>
                      <a:gd name="connsiteX3" fmla="*/ 38100 w 3155156"/>
                      <a:gd name="connsiteY3" fmla="*/ 500063 h 1116807"/>
                      <a:gd name="connsiteX4" fmla="*/ 45243 w 3155156"/>
                      <a:gd name="connsiteY4" fmla="*/ 481013 h 1116807"/>
                      <a:gd name="connsiteX5" fmla="*/ 47625 w 3155156"/>
                      <a:gd name="connsiteY5" fmla="*/ 447675 h 1116807"/>
                      <a:gd name="connsiteX6" fmla="*/ 52387 w 3155156"/>
                      <a:gd name="connsiteY6" fmla="*/ 376238 h 1116807"/>
                      <a:gd name="connsiteX7" fmla="*/ 57150 w 3155156"/>
                      <a:gd name="connsiteY7" fmla="*/ 366713 h 1116807"/>
                      <a:gd name="connsiteX8" fmla="*/ 61912 w 3155156"/>
                      <a:gd name="connsiteY8" fmla="*/ 290513 h 1116807"/>
                      <a:gd name="connsiteX9" fmla="*/ 66675 w 3155156"/>
                      <a:gd name="connsiteY9" fmla="*/ 216694 h 1116807"/>
                      <a:gd name="connsiteX10" fmla="*/ 71437 w 3155156"/>
                      <a:gd name="connsiteY10" fmla="*/ 202407 h 1116807"/>
                      <a:gd name="connsiteX11" fmla="*/ 78581 w 3155156"/>
                      <a:gd name="connsiteY11" fmla="*/ 188119 h 1116807"/>
                      <a:gd name="connsiteX12" fmla="*/ 85725 w 3155156"/>
                      <a:gd name="connsiteY12" fmla="*/ 180975 h 1116807"/>
                      <a:gd name="connsiteX13" fmla="*/ 92868 w 3155156"/>
                      <a:gd name="connsiteY13" fmla="*/ 178594 h 1116807"/>
                      <a:gd name="connsiteX14" fmla="*/ 100012 w 3155156"/>
                      <a:gd name="connsiteY14" fmla="*/ 171450 h 1116807"/>
                      <a:gd name="connsiteX15" fmla="*/ 109537 w 3155156"/>
                      <a:gd name="connsiteY15" fmla="*/ 169069 h 1116807"/>
                      <a:gd name="connsiteX16" fmla="*/ 169068 w 3155156"/>
                      <a:gd name="connsiteY16" fmla="*/ 171450 h 1116807"/>
                      <a:gd name="connsiteX17" fmla="*/ 183356 w 3155156"/>
                      <a:gd name="connsiteY17" fmla="*/ 180975 h 1116807"/>
                      <a:gd name="connsiteX18" fmla="*/ 200025 w 3155156"/>
                      <a:gd name="connsiteY18" fmla="*/ 190500 h 1116807"/>
                      <a:gd name="connsiteX19" fmla="*/ 207168 w 3155156"/>
                      <a:gd name="connsiteY19" fmla="*/ 197644 h 1116807"/>
                      <a:gd name="connsiteX20" fmla="*/ 221456 w 3155156"/>
                      <a:gd name="connsiteY20" fmla="*/ 207169 h 1116807"/>
                      <a:gd name="connsiteX21" fmla="*/ 228600 w 3155156"/>
                      <a:gd name="connsiteY21" fmla="*/ 214313 h 1116807"/>
                      <a:gd name="connsiteX22" fmla="*/ 235743 w 3155156"/>
                      <a:gd name="connsiteY22" fmla="*/ 219075 h 1116807"/>
                      <a:gd name="connsiteX23" fmla="*/ 252412 w 3155156"/>
                      <a:gd name="connsiteY23" fmla="*/ 235744 h 1116807"/>
                      <a:gd name="connsiteX24" fmla="*/ 259556 w 3155156"/>
                      <a:gd name="connsiteY24" fmla="*/ 242888 h 1116807"/>
                      <a:gd name="connsiteX25" fmla="*/ 266700 w 3155156"/>
                      <a:gd name="connsiteY25" fmla="*/ 250032 h 1116807"/>
                      <a:gd name="connsiteX26" fmla="*/ 271462 w 3155156"/>
                      <a:gd name="connsiteY26" fmla="*/ 257175 h 1116807"/>
                      <a:gd name="connsiteX27" fmla="*/ 278606 w 3155156"/>
                      <a:gd name="connsiteY27" fmla="*/ 261938 h 1116807"/>
                      <a:gd name="connsiteX28" fmla="*/ 285750 w 3155156"/>
                      <a:gd name="connsiteY28" fmla="*/ 269082 h 1116807"/>
                      <a:gd name="connsiteX29" fmla="*/ 290512 w 3155156"/>
                      <a:gd name="connsiteY29" fmla="*/ 276225 h 1116807"/>
                      <a:gd name="connsiteX30" fmla="*/ 297656 w 3155156"/>
                      <a:gd name="connsiteY30" fmla="*/ 278607 h 1116807"/>
                      <a:gd name="connsiteX31" fmla="*/ 302418 w 3155156"/>
                      <a:gd name="connsiteY31" fmla="*/ 285750 h 1116807"/>
                      <a:gd name="connsiteX32" fmla="*/ 316706 w 3155156"/>
                      <a:gd name="connsiteY32" fmla="*/ 295275 h 1116807"/>
                      <a:gd name="connsiteX33" fmla="*/ 323850 w 3155156"/>
                      <a:gd name="connsiteY33" fmla="*/ 300038 h 1116807"/>
                      <a:gd name="connsiteX34" fmla="*/ 338137 w 3155156"/>
                      <a:gd name="connsiteY34" fmla="*/ 309563 h 1116807"/>
                      <a:gd name="connsiteX35" fmla="*/ 345281 w 3155156"/>
                      <a:gd name="connsiteY35" fmla="*/ 314325 h 1116807"/>
                      <a:gd name="connsiteX36" fmla="*/ 359568 w 3155156"/>
                      <a:gd name="connsiteY36" fmla="*/ 319088 h 1116807"/>
                      <a:gd name="connsiteX37" fmla="*/ 385762 w 3155156"/>
                      <a:gd name="connsiteY37" fmla="*/ 328613 h 1116807"/>
                      <a:gd name="connsiteX38" fmla="*/ 428625 w 3155156"/>
                      <a:gd name="connsiteY38" fmla="*/ 330994 h 1116807"/>
                      <a:gd name="connsiteX39" fmla="*/ 488156 w 3155156"/>
                      <a:gd name="connsiteY39" fmla="*/ 328613 h 1116807"/>
                      <a:gd name="connsiteX40" fmla="*/ 507206 w 3155156"/>
                      <a:gd name="connsiteY40" fmla="*/ 326232 h 1116807"/>
                      <a:gd name="connsiteX41" fmla="*/ 547687 w 3155156"/>
                      <a:gd name="connsiteY41" fmla="*/ 323850 h 1116807"/>
                      <a:gd name="connsiteX42" fmla="*/ 576262 w 3155156"/>
                      <a:gd name="connsiteY42" fmla="*/ 309563 h 1116807"/>
                      <a:gd name="connsiteX43" fmla="*/ 600075 w 3155156"/>
                      <a:gd name="connsiteY43" fmla="*/ 295275 h 1116807"/>
                      <a:gd name="connsiteX44" fmla="*/ 607218 w 3155156"/>
                      <a:gd name="connsiteY44" fmla="*/ 288132 h 1116807"/>
                      <a:gd name="connsiteX45" fmla="*/ 621506 w 3155156"/>
                      <a:gd name="connsiteY45" fmla="*/ 276225 h 1116807"/>
                      <a:gd name="connsiteX46" fmla="*/ 626268 w 3155156"/>
                      <a:gd name="connsiteY46" fmla="*/ 269082 h 1116807"/>
                      <a:gd name="connsiteX47" fmla="*/ 640556 w 3155156"/>
                      <a:gd name="connsiteY47" fmla="*/ 254794 h 1116807"/>
                      <a:gd name="connsiteX48" fmla="*/ 647700 w 3155156"/>
                      <a:gd name="connsiteY48" fmla="*/ 247650 h 1116807"/>
                      <a:gd name="connsiteX49" fmla="*/ 664368 w 3155156"/>
                      <a:gd name="connsiteY49" fmla="*/ 228600 h 1116807"/>
                      <a:gd name="connsiteX50" fmla="*/ 678656 w 3155156"/>
                      <a:gd name="connsiteY50" fmla="*/ 219075 h 1116807"/>
                      <a:gd name="connsiteX51" fmla="*/ 692943 w 3155156"/>
                      <a:gd name="connsiteY51" fmla="*/ 207169 h 1116807"/>
                      <a:gd name="connsiteX52" fmla="*/ 700087 w 3155156"/>
                      <a:gd name="connsiteY52" fmla="*/ 200025 h 1116807"/>
                      <a:gd name="connsiteX53" fmla="*/ 709612 w 3155156"/>
                      <a:gd name="connsiteY53" fmla="*/ 197644 h 1116807"/>
                      <a:gd name="connsiteX54" fmla="*/ 735806 w 3155156"/>
                      <a:gd name="connsiteY54" fmla="*/ 180975 h 1116807"/>
                      <a:gd name="connsiteX55" fmla="*/ 750093 w 3155156"/>
                      <a:gd name="connsiteY55" fmla="*/ 173832 h 1116807"/>
                      <a:gd name="connsiteX56" fmla="*/ 757237 w 3155156"/>
                      <a:gd name="connsiteY56" fmla="*/ 169069 h 1116807"/>
                      <a:gd name="connsiteX57" fmla="*/ 776287 w 3155156"/>
                      <a:gd name="connsiteY57" fmla="*/ 164307 h 1116807"/>
                      <a:gd name="connsiteX58" fmla="*/ 783431 w 3155156"/>
                      <a:gd name="connsiteY58" fmla="*/ 161925 h 1116807"/>
                      <a:gd name="connsiteX59" fmla="*/ 881062 w 3155156"/>
                      <a:gd name="connsiteY59" fmla="*/ 166688 h 1116807"/>
                      <a:gd name="connsiteX60" fmla="*/ 902493 w 3155156"/>
                      <a:gd name="connsiteY60" fmla="*/ 169069 h 1116807"/>
                      <a:gd name="connsiteX61" fmla="*/ 923925 w 3155156"/>
                      <a:gd name="connsiteY61" fmla="*/ 173832 h 1116807"/>
                      <a:gd name="connsiteX62" fmla="*/ 976312 w 3155156"/>
                      <a:gd name="connsiteY62" fmla="*/ 178594 h 1116807"/>
                      <a:gd name="connsiteX63" fmla="*/ 995362 w 3155156"/>
                      <a:gd name="connsiteY63" fmla="*/ 183357 h 1116807"/>
                      <a:gd name="connsiteX64" fmla="*/ 1002506 w 3155156"/>
                      <a:gd name="connsiteY64" fmla="*/ 188119 h 1116807"/>
                      <a:gd name="connsiteX65" fmla="*/ 1021556 w 3155156"/>
                      <a:gd name="connsiteY65" fmla="*/ 192882 h 1116807"/>
                      <a:gd name="connsiteX66" fmla="*/ 1038225 w 3155156"/>
                      <a:gd name="connsiteY66" fmla="*/ 197644 h 1116807"/>
                      <a:gd name="connsiteX67" fmla="*/ 1047750 w 3155156"/>
                      <a:gd name="connsiteY67" fmla="*/ 202407 h 1116807"/>
                      <a:gd name="connsiteX68" fmla="*/ 1054893 w 3155156"/>
                      <a:gd name="connsiteY68" fmla="*/ 204788 h 1116807"/>
                      <a:gd name="connsiteX69" fmla="*/ 1066800 w 3155156"/>
                      <a:gd name="connsiteY69" fmla="*/ 209550 h 1116807"/>
                      <a:gd name="connsiteX70" fmla="*/ 1081087 w 3155156"/>
                      <a:gd name="connsiteY70" fmla="*/ 214313 h 1116807"/>
                      <a:gd name="connsiteX71" fmla="*/ 1095375 w 3155156"/>
                      <a:gd name="connsiteY71" fmla="*/ 221457 h 1116807"/>
                      <a:gd name="connsiteX72" fmla="*/ 1114425 w 3155156"/>
                      <a:gd name="connsiteY72" fmla="*/ 226219 h 1116807"/>
                      <a:gd name="connsiteX73" fmla="*/ 1135856 w 3155156"/>
                      <a:gd name="connsiteY73" fmla="*/ 230982 h 1116807"/>
                      <a:gd name="connsiteX74" fmla="*/ 1152525 w 3155156"/>
                      <a:gd name="connsiteY74" fmla="*/ 238125 h 1116807"/>
                      <a:gd name="connsiteX75" fmla="*/ 1164431 w 3155156"/>
                      <a:gd name="connsiteY75" fmla="*/ 242888 h 1116807"/>
                      <a:gd name="connsiteX76" fmla="*/ 1181100 w 3155156"/>
                      <a:gd name="connsiteY76" fmla="*/ 247650 h 1116807"/>
                      <a:gd name="connsiteX77" fmla="*/ 1190625 w 3155156"/>
                      <a:gd name="connsiteY77" fmla="*/ 252413 h 1116807"/>
                      <a:gd name="connsiteX78" fmla="*/ 1197768 w 3155156"/>
                      <a:gd name="connsiteY78" fmla="*/ 254794 h 1116807"/>
                      <a:gd name="connsiteX79" fmla="*/ 1295400 w 3155156"/>
                      <a:gd name="connsiteY79" fmla="*/ 266700 h 1116807"/>
                      <a:gd name="connsiteX80" fmla="*/ 1428750 w 3155156"/>
                      <a:gd name="connsiteY80" fmla="*/ 266700 h 1116807"/>
                      <a:gd name="connsiteX81" fmla="*/ 1443037 w 3155156"/>
                      <a:gd name="connsiteY81" fmla="*/ 264319 h 1116807"/>
                      <a:gd name="connsiteX82" fmla="*/ 1469231 w 3155156"/>
                      <a:gd name="connsiteY82" fmla="*/ 261938 h 1116807"/>
                      <a:gd name="connsiteX83" fmla="*/ 1481137 w 3155156"/>
                      <a:gd name="connsiteY83" fmla="*/ 259557 h 1116807"/>
                      <a:gd name="connsiteX84" fmla="*/ 1495425 w 3155156"/>
                      <a:gd name="connsiteY84" fmla="*/ 257175 h 1116807"/>
                      <a:gd name="connsiteX85" fmla="*/ 1502568 w 3155156"/>
                      <a:gd name="connsiteY85" fmla="*/ 254794 h 1116807"/>
                      <a:gd name="connsiteX86" fmla="*/ 1514475 w 3155156"/>
                      <a:gd name="connsiteY86" fmla="*/ 252413 h 1116807"/>
                      <a:gd name="connsiteX87" fmla="*/ 1535906 w 3155156"/>
                      <a:gd name="connsiteY87" fmla="*/ 245269 h 1116807"/>
                      <a:gd name="connsiteX88" fmla="*/ 1543050 w 3155156"/>
                      <a:gd name="connsiteY88" fmla="*/ 242888 h 1116807"/>
                      <a:gd name="connsiteX89" fmla="*/ 1554956 w 3155156"/>
                      <a:gd name="connsiteY89" fmla="*/ 240507 h 1116807"/>
                      <a:gd name="connsiteX90" fmla="*/ 1569243 w 3155156"/>
                      <a:gd name="connsiteY90" fmla="*/ 235744 h 1116807"/>
                      <a:gd name="connsiteX91" fmla="*/ 1590675 w 3155156"/>
                      <a:gd name="connsiteY91" fmla="*/ 230982 h 1116807"/>
                      <a:gd name="connsiteX92" fmla="*/ 1600200 w 3155156"/>
                      <a:gd name="connsiteY92" fmla="*/ 228600 h 1116807"/>
                      <a:gd name="connsiteX93" fmla="*/ 1619250 w 3155156"/>
                      <a:gd name="connsiteY93" fmla="*/ 226219 h 1116807"/>
                      <a:gd name="connsiteX94" fmla="*/ 1647825 w 3155156"/>
                      <a:gd name="connsiteY94" fmla="*/ 219075 h 1116807"/>
                      <a:gd name="connsiteX95" fmla="*/ 1654968 w 3155156"/>
                      <a:gd name="connsiteY95" fmla="*/ 216694 h 1116807"/>
                      <a:gd name="connsiteX96" fmla="*/ 1664493 w 3155156"/>
                      <a:gd name="connsiteY96" fmla="*/ 214313 h 1116807"/>
                      <a:gd name="connsiteX97" fmla="*/ 1681162 w 3155156"/>
                      <a:gd name="connsiteY97" fmla="*/ 209550 h 1116807"/>
                      <a:gd name="connsiteX98" fmla="*/ 1702593 w 3155156"/>
                      <a:gd name="connsiteY98" fmla="*/ 200025 h 1116807"/>
                      <a:gd name="connsiteX99" fmla="*/ 1724025 w 3155156"/>
                      <a:gd name="connsiteY99" fmla="*/ 188119 h 1116807"/>
                      <a:gd name="connsiteX100" fmla="*/ 1750218 w 3155156"/>
                      <a:gd name="connsiteY100" fmla="*/ 180975 h 1116807"/>
                      <a:gd name="connsiteX101" fmla="*/ 1766887 w 3155156"/>
                      <a:gd name="connsiteY101" fmla="*/ 169069 h 1116807"/>
                      <a:gd name="connsiteX102" fmla="*/ 1774031 w 3155156"/>
                      <a:gd name="connsiteY102" fmla="*/ 166688 h 1116807"/>
                      <a:gd name="connsiteX103" fmla="*/ 1793081 w 3155156"/>
                      <a:gd name="connsiteY103" fmla="*/ 154782 h 1116807"/>
                      <a:gd name="connsiteX104" fmla="*/ 1807368 w 3155156"/>
                      <a:gd name="connsiteY104" fmla="*/ 142875 h 1116807"/>
                      <a:gd name="connsiteX105" fmla="*/ 1814512 w 3155156"/>
                      <a:gd name="connsiteY105" fmla="*/ 138113 h 1116807"/>
                      <a:gd name="connsiteX106" fmla="*/ 1826418 w 3155156"/>
                      <a:gd name="connsiteY106" fmla="*/ 123825 h 1116807"/>
                      <a:gd name="connsiteX107" fmla="*/ 1843087 w 3155156"/>
                      <a:gd name="connsiteY107" fmla="*/ 114300 h 1116807"/>
                      <a:gd name="connsiteX108" fmla="*/ 1864518 w 3155156"/>
                      <a:gd name="connsiteY108" fmla="*/ 95250 h 1116807"/>
                      <a:gd name="connsiteX109" fmla="*/ 1871662 w 3155156"/>
                      <a:gd name="connsiteY109" fmla="*/ 92869 h 1116807"/>
                      <a:gd name="connsiteX110" fmla="*/ 1888331 w 3155156"/>
                      <a:gd name="connsiteY110" fmla="*/ 78582 h 1116807"/>
                      <a:gd name="connsiteX111" fmla="*/ 1905000 w 3155156"/>
                      <a:gd name="connsiteY111" fmla="*/ 71438 h 1116807"/>
                      <a:gd name="connsiteX112" fmla="*/ 1912143 w 3155156"/>
                      <a:gd name="connsiteY112" fmla="*/ 66675 h 1116807"/>
                      <a:gd name="connsiteX113" fmla="*/ 1919287 w 3155156"/>
                      <a:gd name="connsiteY113" fmla="*/ 64294 h 1116807"/>
                      <a:gd name="connsiteX114" fmla="*/ 1928812 w 3155156"/>
                      <a:gd name="connsiteY114" fmla="*/ 59532 h 1116807"/>
                      <a:gd name="connsiteX115" fmla="*/ 1935956 w 3155156"/>
                      <a:gd name="connsiteY115" fmla="*/ 57150 h 1116807"/>
                      <a:gd name="connsiteX116" fmla="*/ 1964531 w 3155156"/>
                      <a:gd name="connsiteY116" fmla="*/ 50007 h 1116807"/>
                      <a:gd name="connsiteX117" fmla="*/ 1971675 w 3155156"/>
                      <a:gd name="connsiteY117" fmla="*/ 47625 h 1116807"/>
                      <a:gd name="connsiteX118" fmla="*/ 1985962 w 3155156"/>
                      <a:gd name="connsiteY118" fmla="*/ 45244 h 1116807"/>
                      <a:gd name="connsiteX119" fmla="*/ 2000250 w 3155156"/>
                      <a:gd name="connsiteY119" fmla="*/ 40482 h 1116807"/>
                      <a:gd name="connsiteX120" fmla="*/ 2019300 w 3155156"/>
                      <a:gd name="connsiteY120" fmla="*/ 38100 h 1116807"/>
                      <a:gd name="connsiteX121" fmla="*/ 2028825 w 3155156"/>
                      <a:gd name="connsiteY121" fmla="*/ 35719 h 1116807"/>
                      <a:gd name="connsiteX122" fmla="*/ 2040731 w 3155156"/>
                      <a:gd name="connsiteY122" fmla="*/ 33338 h 1116807"/>
                      <a:gd name="connsiteX123" fmla="*/ 2050256 w 3155156"/>
                      <a:gd name="connsiteY123" fmla="*/ 30957 h 1116807"/>
                      <a:gd name="connsiteX124" fmla="*/ 2064543 w 3155156"/>
                      <a:gd name="connsiteY124" fmla="*/ 28575 h 1116807"/>
                      <a:gd name="connsiteX125" fmla="*/ 2083593 w 3155156"/>
                      <a:gd name="connsiteY125" fmla="*/ 23813 h 1116807"/>
                      <a:gd name="connsiteX126" fmla="*/ 2109787 w 3155156"/>
                      <a:gd name="connsiteY126" fmla="*/ 21432 h 1116807"/>
                      <a:gd name="connsiteX127" fmla="*/ 2121693 w 3155156"/>
                      <a:gd name="connsiteY127" fmla="*/ 19050 h 1116807"/>
                      <a:gd name="connsiteX128" fmla="*/ 2135981 w 3155156"/>
                      <a:gd name="connsiteY128" fmla="*/ 14288 h 1116807"/>
                      <a:gd name="connsiteX129" fmla="*/ 2181225 w 3155156"/>
                      <a:gd name="connsiteY129" fmla="*/ 9525 h 1116807"/>
                      <a:gd name="connsiteX130" fmla="*/ 2200275 w 3155156"/>
                      <a:gd name="connsiteY130" fmla="*/ 7144 h 1116807"/>
                      <a:gd name="connsiteX131" fmla="*/ 2224087 w 3155156"/>
                      <a:gd name="connsiteY131" fmla="*/ 4763 h 1116807"/>
                      <a:gd name="connsiteX132" fmla="*/ 2235993 w 3155156"/>
                      <a:gd name="connsiteY132" fmla="*/ 2382 h 1116807"/>
                      <a:gd name="connsiteX133" fmla="*/ 2269331 w 3155156"/>
                      <a:gd name="connsiteY133" fmla="*/ 0 h 1116807"/>
                      <a:gd name="connsiteX134" fmla="*/ 2376487 w 3155156"/>
                      <a:gd name="connsiteY134" fmla="*/ 4763 h 1116807"/>
                      <a:gd name="connsiteX135" fmla="*/ 2412206 w 3155156"/>
                      <a:gd name="connsiteY135" fmla="*/ 11907 h 1116807"/>
                      <a:gd name="connsiteX136" fmla="*/ 2428875 w 3155156"/>
                      <a:gd name="connsiteY136" fmla="*/ 14288 h 1116807"/>
                      <a:gd name="connsiteX137" fmla="*/ 2455068 w 3155156"/>
                      <a:gd name="connsiteY137" fmla="*/ 19050 h 1116807"/>
                      <a:gd name="connsiteX138" fmla="*/ 2471737 w 3155156"/>
                      <a:gd name="connsiteY138" fmla="*/ 21432 h 1116807"/>
                      <a:gd name="connsiteX139" fmla="*/ 2490787 w 3155156"/>
                      <a:gd name="connsiteY139" fmla="*/ 26194 h 1116807"/>
                      <a:gd name="connsiteX140" fmla="*/ 2505075 w 3155156"/>
                      <a:gd name="connsiteY140" fmla="*/ 28575 h 1116807"/>
                      <a:gd name="connsiteX141" fmla="*/ 2533650 w 3155156"/>
                      <a:gd name="connsiteY141" fmla="*/ 33338 h 1116807"/>
                      <a:gd name="connsiteX142" fmla="*/ 2543175 w 3155156"/>
                      <a:gd name="connsiteY142" fmla="*/ 38100 h 1116807"/>
                      <a:gd name="connsiteX143" fmla="*/ 2550318 w 3155156"/>
                      <a:gd name="connsiteY143" fmla="*/ 40482 h 1116807"/>
                      <a:gd name="connsiteX144" fmla="*/ 2569368 w 3155156"/>
                      <a:gd name="connsiteY144" fmla="*/ 50007 h 1116807"/>
                      <a:gd name="connsiteX145" fmla="*/ 2576512 w 3155156"/>
                      <a:gd name="connsiteY145" fmla="*/ 52388 h 1116807"/>
                      <a:gd name="connsiteX146" fmla="*/ 2588418 w 3155156"/>
                      <a:gd name="connsiteY146" fmla="*/ 59532 h 1116807"/>
                      <a:gd name="connsiteX147" fmla="*/ 2595562 w 3155156"/>
                      <a:gd name="connsiteY147" fmla="*/ 64294 h 1116807"/>
                      <a:gd name="connsiteX148" fmla="*/ 2612231 w 3155156"/>
                      <a:gd name="connsiteY148" fmla="*/ 71438 h 1116807"/>
                      <a:gd name="connsiteX149" fmla="*/ 2633662 w 3155156"/>
                      <a:gd name="connsiteY149" fmla="*/ 83344 h 1116807"/>
                      <a:gd name="connsiteX150" fmla="*/ 2647950 w 3155156"/>
                      <a:gd name="connsiteY150" fmla="*/ 92869 h 1116807"/>
                      <a:gd name="connsiteX151" fmla="*/ 2655093 w 3155156"/>
                      <a:gd name="connsiteY151" fmla="*/ 97632 h 1116807"/>
                      <a:gd name="connsiteX152" fmla="*/ 2662237 w 3155156"/>
                      <a:gd name="connsiteY152" fmla="*/ 104775 h 1116807"/>
                      <a:gd name="connsiteX153" fmla="*/ 2676525 w 3155156"/>
                      <a:gd name="connsiteY153" fmla="*/ 114300 h 1116807"/>
                      <a:gd name="connsiteX154" fmla="*/ 2683668 w 3155156"/>
                      <a:gd name="connsiteY154" fmla="*/ 121444 h 1116807"/>
                      <a:gd name="connsiteX155" fmla="*/ 2693193 w 3155156"/>
                      <a:gd name="connsiteY155" fmla="*/ 128588 h 1116807"/>
                      <a:gd name="connsiteX156" fmla="*/ 2700337 w 3155156"/>
                      <a:gd name="connsiteY156" fmla="*/ 133350 h 1116807"/>
                      <a:gd name="connsiteX157" fmla="*/ 2712243 w 3155156"/>
                      <a:gd name="connsiteY157" fmla="*/ 147638 h 1116807"/>
                      <a:gd name="connsiteX158" fmla="*/ 2726531 w 3155156"/>
                      <a:gd name="connsiteY158" fmla="*/ 159544 h 1116807"/>
                      <a:gd name="connsiteX159" fmla="*/ 2733675 w 3155156"/>
                      <a:gd name="connsiteY159" fmla="*/ 161925 h 1116807"/>
                      <a:gd name="connsiteX160" fmla="*/ 2745581 w 3155156"/>
                      <a:gd name="connsiteY160" fmla="*/ 171450 h 1116807"/>
                      <a:gd name="connsiteX161" fmla="*/ 2752725 w 3155156"/>
                      <a:gd name="connsiteY161" fmla="*/ 178594 h 1116807"/>
                      <a:gd name="connsiteX162" fmla="*/ 2767012 w 3155156"/>
                      <a:gd name="connsiteY162" fmla="*/ 188119 h 1116807"/>
                      <a:gd name="connsiteX163" fmla="*/ 2781300 w 3155156"/>
                      <a:gd name="connsiteY163" fmla="*/ 202407 h 1116807"/>
                      <a:gd name="connsiteX164" fmla="*/ 2795587 w 3155156"/>
                      <a:gd name="connsiteY164" fmla="*/ 214313 h 1116807"/>
                      <a:gd name="connsiteX165" fmla="*/ 2805112 w 3155156"/>
                      <a:gd name="connsiteY165" fmla="*/ 221457 h 1116807"/>
                      <a:gd name="connsiteX166" fmla="*/ 2826543 w 3155156"/>
                      <a:gd name="connsiteY166" fmla="*/ 242888 h 1116807"/>
                      <a:gd name="connsiteX167" fmla="*/ 2833687 w 3155156"/>
                      <a:gd name="connsiteY167" fmla="*/ 250032 h 1116807"/>
                      <a:gd name="connsiteX168" fmla="*/ 2840831 w 3155156"/>
                      <a:gd name="connsiteY168" fmla="*/ 254794 h 1116807"/>
                      <a:gd name="connsiteX169" fmla="*/ 2845593 w 3155156"/>
                      <a:gd name="connsiteY169" fmla="*/ 261938 h 1116807"/>
                      <a:gd name="connsiteX170" fmla="*/ 2869406 w 3155156"/>
                      <a:gd name="connsiteY170" fmla="*/ 283369 h 1116807"/>
                      <a:gd name="connsiteX171" fmla="*/ 2881312 w 3155156"/>
                      <a:gd name="connsiteY171" fmla="*/ 297657 h 1116807"/>
                      <a:gd name="connsiteX172" fmla="*/ 2886075 w 3155156"/>
                      <a:gd name="connsiteY172" fmla="*/ 304800 h 1116807"/>
                      <a:gd name="connsiteX173" fmla="*/ 2893218 w 3155156"/>
                      <a:gd name="connsiteY173" fmla="*/ 311944 h 1116807"/>
                      <a:gd name="connsiteX174" fmla="*/ 2900362 w 3155156"/>
                      <a:gd name="connsiteY174" fmla="*/ 321469 h 1116807"/>
                      <a:gd name="connsiteX175" fmla="*/ 2907506 w 3155156"/>
                      <a:gd name="connsiteY175" fmla="*/ 328613 h 1116807"/>
                      <a:gd name="connsiteX176" fmla="*/ 2919412 w 3155156"/>
                      <a:gd name="connsiteY176" fmla="*/ 342900 h 1116807"/>
                      <a:gd name="connsiteX177" fmla="*/ 2928937 w 3155156"/>
                      <a:gd name="connsiteY177" fmla="*/ 354807 h 1116807"/>
                      <a:gd name="connsiteX178" fmla="*/ 2933700 w 3155156"/>
                      <a:gd name="connsiteY178" fmla="*/ 364332 h 1116807"/>
                      <a:gd name="connsiteX179" fmla="*/ 2940843 w 3155156"/>
                      <a:gd name="connsiteY179" fmla="*/ 371475 h 1116807"/>
                      <a:gd name="connsiteX180" fmla="*/ 2945606 w 3155156"/>
                      <a:gd name="connsiteY180" fmla="*/ 378619 h 1116807"/>
                      <a:gd name="connsiteX181" fmla="*/ 2959893 w 3155156"/>
                      <a:gd name="connsiteY181" fmla="*/ 392907 h 1116807"/>
                      <a:gd name="connsiteX182" fmla="*/ 2974181 w 3155156"/>
                      <a:gd name="connsiteY182" fmla="*/ 407194 h 1116807"/>
                      <a:gd name="connsiteX183" fmla="*/ 2993231 w 3155156"/>
                      <a:gd name="connsiteY183" fmla="*/ 428625 h 1116807"/>
                      <a:gd name="connsiteX184" fmla="*/ 2997993 w 3155156"/>
                      <a:gd name="connsiteY184" fmla="*/ 435769 h 1116807"/>
                      <a:gd name="connsiteX185" fmla="*/ 3014662 w 3155156"/>
                      <a:gd name="connsiteY185" fmla="*/ 450057 h 1116807"/>
                      <a:gd name="connsiteX186" fmla="*/ 3031331 w 3155156"/>
                      <a:gd name="connsiteY186" fmla="*/ 469107 h 1116807"/>
                      <a:gd name="connsiteX187" fmla="*/ 3043237 w 3155156"/>
                      <a:gd name="connsiteY187" fmla="*/ 481013 h 1116807"/>
                      <a:gd name="connsiteX188" fmla="*/ 3052762 w 3155156"/>
                      <a:gd name="connsiteY188" fmla="*/ 495300 h 1116807"/>
                      <a:gd name="connsiteX189" fmla="*/ 3074193 w 3155156"/>
                      <a:gd name="connsiteY189" fmla="*/ 516732 h 1116807"/>
                      <a:gd name="connsiteX190" fmla="*/ 3081337 w 3155156"/>
                      <a:gd name="connsiteY190" fmla="*/ 523875 h 1116807"/>
                      <a:gd name="connsiteX191" fmla="*/ 3095625 w 3155156"/>
                      <a:gd name="connsiteY191" fmla="*/ 533400 h 1116807"/>
                      <a:gd name="connsiteX192" fmla="*/ 3109912 w 3155156"/>
                      <a:gd name="connsiteY192" fmla="*/ 542925 h 1116807"/>
                      <a:gd name="connsiteX193" fmla="*/ 3117056 w 3155156"/>
                      <a:gd name="connsiteY193" fmla="*/ 545307 h 1116807"/>
                      <a:gd name="connsiteX194" fmla="*/ 3131343 w 3155156"/>
                      <a:gd name="connsiteY194" fmla="*/ 554832 h 1116807"/>
                      <a:gd name="connsiteX195" fmla="*/ 3136106 w 3155156"/>
                      <a:gd name="connsiteY195" fmla="*/ 561975 h 1116807"/>
                      <a:gd name="connsiteX196" fmla="*/ 3143250 w 3155156"/>
                      <a:gd name="connsiteY196" fmla="*/ 566738 h 1116807"/>
                      <a:gd name="connsiteX197" fmla="*/ 3145631 w 3155156"/>
                      <a:gd name="connsiteY197" fmla="*/ 573882 h 1116807"/>
                      <a:gd name="connsiteX198" fmla="*/ 3150393 w 3155156"/>
                      <a:gd name="connsiteY198" fmla="*/ 581025 h 1116807"/>
                      <a:gd name="connsiteX199" fmla="*/ 3155156 w 3155156"/>
                      <a:gd name="connsiteY199" fmla="*/ 595313 h 1116807"/>
                      <a:gd name="connsiteX200" fmla="*/ 3152775 w 3155156"/>
                      <a:gd name="connsiteY200" fmla="*/ 604838 h 1116807"/>
                      <a:gd name="connsiteX201" fmla="*/ 3148012 w 3155156"/>
                      <a:gd name="connsiteY201" fmla="*/ 619125 h 1116807"/>
                      <a:gd name="connsiteX202" fmla="*/ 3136106 w 3155156"/>
                      <a:gd name="connsiteY202" fmla="*/ 640557 h 1116807"/>
                      <a:gd name="connsiteX203" fmla="*/ 3121818 w 3155156"/>
                      <a:gd name="connsiteY203" fmla="*/ 650082 h 1116807"/>
                      <a:gd name="connsiteX204" fmla="*/ 3114675 w 3155156"/>
                      <a:gd name="connsiteY204" fmla="*/ 654844 h 1116807"/>
                      <a:gd name="connsiteX205" fmla="*/ 3100387 w 3155156"/>
                      <a:gd name="connsiteY205" fmla="*/ 659607 h 1116807"/>
                      <a:gd name="connsiteX206" fmla="*/ 3093243 w 3155156"/>
                      <a:gd name="connsiteY206" fmla="*/ 664369 h 1116807"/>
                      <a:gd name="connsiteX207" fmla="*/ 3076575 w 3155156"/>
                      <a:gd name="connsiteY207" fmla="*/ 666750 h 1116807"/>
                      <a:gd name="connsiteX208" fmla="*/ 3050381 w 3155156"/>
                      <a:gd name="connsiteY208" fmla="*/ 671513 h 1116807"/>
                      <a:gd name="connsiteX209" fmla="*/ 3036093 w 3155156"/>
                      <a:gd name="connsiteY209" fmla="*/ 676275 h 1116807"/>
                      <a:gd name="connsiteX210" fmla="*/ 3021806 w 3155156"/>
                      <a:gd name="connsiteY210" fmla="*/ 678657 h 1116807"/>
                      <a:gd name="connsiteX211" fmla="*/ 3005137 w 3155156"/>
                      <a:gd name="connsiteY211" fmla="*/ 683419 h 1116807"/>
                      <a:gd name="connsiteX212" fmla="*/ 2990850 w 3155156"/>
                      <a:gd name="connsiteY212" fmla="*/ 690563 h 1116807"/>
                      <a:gd name="connsiteX213" fmla="*/ 2976562 w 3155156"/>
                      <a:gd name="connsiteY213" fmla="*/ 697707 h 1116807"/>
                      <a:gd name="connsiteX214" fmla="*/ 2962275 w 3155156"/>
                      <a:gd name="connsiteY214" fmla="*/ 707232 h 1116807"/>
                      <a:gd name="connsiteX215" fmla="*/ 2947987 w 3155156"/>
                      <a:gd name="connsiteY215" fmla="*/ 716757 h 1116807"/>
                      <a:gd name="connsiteX216" fmla="*/ 2938462 w 3155156"/>
                      <a:gd name="connsiteY216" fmla="*/ 731044 h 1116807"/>
                      <a:gd name="connsiteX217" fmla="*/ 2928937 w 3155156"/>
                      <a:gd name="connsiteY217" fmla="*/ 742950 h 1116807"/>
                      <a:gd name="connsiteX218" fmla="*/ 2914650 w 3155156"/>
                      <a:gd name="connsiteY218" fmla="*/ 764382 h 1116807"/>
                      <a:gd name="connsiteX219" fmla="*/ 2909887 w 3155156"/>
                      <a:gd name="connsiteY219" fmla="*/ 771525 h 1116807"/>
                      <a:gd name="connsiteX220" fmla="*/ 2895600 w 3155156"/>
                      <a:gd name="connsiteY220" fmla="*/ 781050 h 1116807"/>
                      <a:gd name="connsiteX221" fmla="*/ 2888456 w 3155156"/>
                      <a:gd name="connsiteY221" fmla="*/ 785813 h 1116807"/>
                      <a:gd name="connsiteX222" fmla="*/ 2881312 w 3155156"/>
                      <a:gd name="connsiteY222" fmla="*/ 788194 h 1116807"/>
                      <a:gd name="connsiteX223" fmla="*/ 2867025 w 3155156"/>
                      <a:gd name="connsiteY223" fmla="*/ 797719 h 1116807"/>
                      <a:gd name="connsiteX224" fmla="*/ 2840831 w 3155156"/>
                      <a:gd name="connsiteY224" fmla="*/ 804863 h 1116807"/>
                      <a:gd name="connsiteX225" fmla="*/ 2833687 w 3155156"/>
                      <a:gd name="connsiteY225" fmla="*/ 807244 h 1116807"/>
                      <a:gd name="connsiteX226" fmla="*/ 2824162 w 3155156"/>
                      <a:gd name="connsiteY226" fmla="*/ 809625 h 1116807"/>
                      <a:gd name="connsiteX227" fmla="*/ 2795587 w 3155156"/>
                      <a:gd name="connsiteY227" fmla="*/ 828675 h 1116807"/>
                      <a:gd name="connsiteX228" fmla="*/ 2788443 w 3155156"/>
                      <a:gd name="connsiteY228" fmla="*/ 833438 h 1116807"/>
                      <a:gd name="connsiteX229" fmla="*/ 2774156 w 3155156"/>
                      <a:gd name="connsiteY229" fmla="*/ 838200 h 1116807"/>
                      <a:gd name="connsiteX230" fmla="*/ 2767012 w 3155156"/>
                      <a:gd name="connsiteY230" fmla="*/ 840582 h 1116807"/>
                      <a:gd name="connsiteX231" fmla="*/ 2757487 w 3155156"/>
                      <a:gd name="connsiteY231" fmla="*/ 842963 h 1116807"/>
                      <a:gd name="connsiteX232" fmla="*/ 2750343 w 3155156"/>
                      <a:gd name="connsiteY232" fmla="*/ 845344 h 1116807"/>
                      <a:gd name="connsiteX233" fmla="*/ 2721768 w 3155156"/>
                      <a:gd name="connsiteY233" fmla="*/ 850107 h 1116807"/>
                      <a:gd name="connsiteX234" fmla="*/ 2700337 w 3155156"/>
                      <a:gd name="connsiteY234" fmla="*/ 845344 h 1116807"/>
                      <a:gd name="connsiteX235" fmla="*/ 2693193 w 3155156"/>
                      <a:gd name="connsiteY235" fmla="*/ 842963 h 1116807"/>
                      <a:gd name="connsiteX236" fmla="*/ 2678906 w 3155156"/>
                      <a:gd name="connsiteY236" fmla="*/ 835819 h 1116807"/>
                      <a:gd name="connsiteX237" fmla="*/ 2671762 w 3155156"/>
                      <a:gd name="connsiteY237" fmla="*/ 831057 h 1116807"/>
                      <a:gd name="connsiteX238" fmla="*/ 2655093 w 3155156"/>
                      <a:gd name="connsiteY238" fmla="*/ 823913 h 1116807"/>
                      <a:gd name="connsiteX239" fmla="*/ 2633662 w 3155156"/>
                      <a:gd name="connsiteY239" fmla="*/ 809625 h 1116807"/>
                      <a:gd name="connsiteX240" fmla="*/ 2626518 w 3155156"/>
                      <a:gd name="connsiteY240" fmla="*/ 804863 h 1116807"/>
                      <a:gd name="connsiteX241" fmla="*/ 2619375 w 3155156"/>
                      <a:gd name="connsiteY241" fmla="*/ 802482 h 1116807"/>
                      <a:gd name="connsiteX242" fmla="*/ 2605087 w 3155156"/>
                      <a:gd name="connsiteY242" fmla="*/ 790575 h 1116807"/>
                      <a:gd name="connsiteX243" fmla="*/ 2593181 w 3155156"/>
                      <a:gd name="connsiteY243" fmla="*/ 778669 h 1116807"/>
                      <a:gd name="connsiteX244" fmla="*/ 2583656 w 3155156"/>
                      <a:gd name="connsiteY244" fmla="*/ 764382 h 1116807"/>
                      <a:gd name="connsiteX245" fmla="*/ 2576512 w 3155156"/>
                      <a:gd name="connsiteY245" fmla="*/ 750094 h 1116807"/>
                      <a:gd name="connsiteX246" fmla="*/ 2571750 w 3155156"/>
                      <a:gd name="connsiteY246" fmla="*/ 735807 h 1116807"/>
                      <a:gd name="connsiteX247" fmla="*/ 2562225 w 3155156"/>
                      <a:gd name="connsiteY247" fmla="*/ 702469 h 1116807"/>
                      <a:gd name="connsiteX248" fmla="*/ 2559843 w 3155156"/>
                      <a:gd name="connsiteY248" fmla="*/ 695325 h 1116807"/>
                      <a:gd name="connsiteX249" fmla="*/ 2557462 w 3155156"/>
                      <a:gd name="connsiteY249" fmla="*/ 688182 h 1116807"/>
                      <a:gd name="connsiteX250" fmla="*/ 2543175 w 3155156"/>
                      <a:gd name="connsiteY250" fmla="*/ 681038 h 1116807"/>
                      <a:gd name="connsiteX251" fmla="*/ 2536031 w 3155156"/>
                      <a:gd name="connsiteY251" fmla="*/ 676275 h 1116807"/>
                      <a:gd name="connsiteX252" fmla="*/ 2512218 w 3155156"/>
                      <a:gd name="connsiteY252" fmla="*/ 669132 h 1116807"/>
                      <a:gd name="connsiteX253" fmla="*/ 2505075 w 3155156"/>
                      <a:gd name="connsiteY253" fmla="*/ 666750 h 1116807"/>
                      <a:gd name="connsiteX254" fmla="*/ 2495550 w 3155156"/>
                      <a:gd name="connsiteY254" fmla="*/ 664369 h 1116807"/>
                      <a:gd name="connsiteX255" fmla="*/ 2474118 w 3155156"/>
                      <a:gd name="connsiteY255" fmla="*/ 659607 h 1116807"/>
                      <a:gd name="connsiteX256" fmla="*/ 2464593 w 3155156"/>
                      <a:gd name="connsiteY256" fmla="*/ 657225 h 1116807"/>
                      <a:gd name="connsiteX257" fmla="*/ 2424112 w 3155156"/>
                      <a:gd name="connsiteY257" fmla="*/ 652463 h 1116807"/>
                      <a:gd name="connsiteX258" fmla="*/ 2405062 w 3155156"/>
                      <a:gd name="connsiteY258" fmla="*/ 647700 h 1116807"/>
                      <a:gd name="connsiteX259" fmla="*/ 2374106 w 3155156"/>
                      <a:gd name="connsiteY259" fmla="*/ 642938 h 1116807"/>
                      <a:gd name="connsiteX260" fmla="*/ 2362200 w 3155156"/>
                      <a:gd name="connsiteY260" fmla="*/ 640557 h 1116807"/>
                      <a:gd name="connsiteX261" fmla="*/ 2347912 w 3155156"/>
                      <a:gd name="connsiteY261" fmla="*/ 635794 h 1116807"/>
                      <a:gd name="connsiteX262" fmla="*/ 2333625 w 3155156"/>
                      <a:gd name="connsiteY262" fmla="*/ 631032 h 1116807"/>
                      <a:gd name="connsiteX263" fmla="*/ 2316956 w 3155156"/>
                      <a:gd name="connsiteY263" fmla="*/ 626269 h 1116807"/>
                      <a:gd name="connsiteX264" fmla="*/ 2302668 w 3155156"/>
                      <a:gd name="connsiteY264" fmla="*/ 621507 h 1116807"/>
                      <a:gd name="connsiteX265" fmla="*/ 2288381 w 3155156"/>
                      <a:gd name="connsiteY265" fmla="*/ 616744 h 1116807"/>
                      <a:gd name="connsiteX266" fmla="*/ 2281237 w 3155156"/>
                      <a:gd name="connsiteY266" fmla="*/ 614363 h 1116807"/>
                      <a:gd name="connsiteX267" fmla="*/ 2271712 w 3155156"/>
                      <a:gd name="connsiteY267" fmla="*/ 611982 h 1116807"/>
                      <a:gd name="connsiteX268" fmla="*/ 2250281 w 3155156"/>
                      <a:gd name="connsiteY268" fmla="*/ 604838 h 1116807"/>
                      <a:gd name="connsiteX269" fmla="*/ 2221706 w 3155156"/>
                      <a:gd name="connsiteY269" fmla="*/ 595313 h 1116807"/>
                      <a:gd name="connsiteX270" fmla="*/ 2207418 w 3155156"/>
                      <a:gd name="connsiteY270" fmla="*/ 590550 h 1116807"/>
                      <a:gd name="connsiteX271" fmla="*/ 2200275 w 3155156"/>
                      <a:gd name="connsiteY271" fmla="*/ 588169 h 1116807"/>
                      <a:gd name="connsiteX272" fmla="*/ 2181225 w 3155156"/>
                      <a:gd name="connsiteY272" fmla="*/ 583407 h 1116807"/>
                      <a:gd name="connsiteX273" fmla="*/ 2159793 w 3155156"/>
                      <a:gd name="connsiteY273" fmla="*/ 573882 h 1116807"/>
                      <a:gd name="connsiteX274" fmla="*/ 2152650 w 3155156"/>
                      <a:gd name="connsiteY274" fmla="*/ 571500 h 1116807"/>
                      <a:gd name="connsiteX275" fmla="*/ 2145506 w 3155156"/>
                      <a:gd name="connsiteY275" fmla="*/ 569119 h 1116807"/>
                      <a:gd name="connsiteX276" fmla="*/ 2138362 w 3155156"/>
                      <a:gd name="connsiteY276" fmla="*/ 564357 h 1116807"/>
                      <a:gd name="connsiteX277" fmla="*/ 2116931 w 3155156"/>
                      <a:gd name="connsiteY277" fmla="*/ 557213 h 1116807"/>
                      <a:gd name="connsiteX278" fmla="*/ 2109787 w 3155156"/>
                      <a:gd name="connsiteY278" fmla="*/ 554832 h 1116807"/>
                      <a:gd name="connsiteX279" fmla="*/ 2102643 w 3155156"/>
                      <a:gd name="connsiteY279" fmla="*/ 550069 h 1116807"/>
                      <a:gd name="connsiteX280" fmla="*/ 2095500 w 3155156"/>
                      <a:gd name="connsiteY280" fmla="*/ 547688 h 1116807"/>
                      <a:gd name="connsiteX281" fmla="*/ 2071687 w 3155156"/>
                      <a:gd name="connsiteY281" fmla="*/ 542925 h 1116807"/>
                      <a:gd name="connsiteX282" fmla="*/ 2031206 w 3155156"/>
                      <a:gd name="connsiteY282" fmla="*/ 545307 h 1116807"/>
                      <a:gd name="connsiteX283" fmla="*/ 2009775 w 3155156"/>
                      <a:gd name="connsiteY283" fmla="*/ 552450 h 1116807"/>
                      <a:gd name="connsiteX284" fmla="*/ 1995487 w 3155156"/>
                      <a:gd name="connsiteY284" fmla="*/ 557213 h 1116807"/>
                      <a:gd name="connsiteX285" fmla="*/ 1988343 w 3155156"/>
                      <a:gd name="connsiteY285" fmla="*/ 559594 h 1116807"/>
                      <a:gd name="connsiteX286" fmla="*/ 1978818 w 3155156"/>
                      <a:gd name="connsiteY286" fmla="*/ 561975 h 1116807"/>
                      <a:gd name="connsiteX287" fmla="*/ 1964531 w 3155156"/>
                      <a:gd name="connsiteY287" fmla="*/ 566738 h 1116807"/>
                      <a:gd name="connsiteX288" fmla="*/ 1950243 w 3155156"/>
                      <a:gd name="connsiteY288" fmla="*/ 571500 h 1116807"/>
                      <a:gd name="connsiteX289" fmla="*/ 1943100 w 3155156"/>
                      <a:gd name="connsiteY289" fmla="*/ 573882 h 1116807"/>
                      <a:gd name="connsiteX290" fmla="*/ 1928812 w 3155156"/>
                      <a:gd name="connsiteY290" fmla="*/ 583407 h 1116807"/>
                      <a:gd name="connsiteX291" fmla="*/ 1921668 w 3155156"/>
                      <a:gd name="connsiteY291" fmla="*/ 588169 h 1116807"/>
                      <a:gd name="connsiteX292" fmla="*/ 1907381 w 3155156"/>
                      <a:gd name="connsiteY292" fmla="*/ 592932 h 1116807"/>
                      <a:gd name="connsiteX293" fmla="*/ 1893093 w 3155156"/>
                      <a:gd name="connsiteY293" fmla="*/ 602457 h 1116807"/>
                      <a:gd name="connsiteX294" fmla="*/ 1878806 w 3155156"/>
                      <a:gd name="connsiteY294" fmla="*/ 607219 h 1116807"/>
                      <a:gd name="connsiteX295" fmla="*/ 1871662 w 3155156"/>
                      <a:gd name="connsiteY295" fmla="*/ 611982 h 1116807"/>
                      <a:gd name="connsiteX296" fmla="*/ 1864518 w 3155156"/>
                      <a:gd name="connsiteY296" fmla="*/ 614363 h 1116807"/>
                      <a:gd name="connsiteX297" fmla="*/ 1859756 w 3155156"/>
                      <a:gd name="connsiteY297" fmla="*/ 621507 h 1116807"/>
                      <a:gd name="connsiteX298" fmla="*/ 1850231 w 3155156"/>
                      <a:gd name="connsiteY298" fmla="*/ 623888 h 1116807"/>
                      <a:gd name="connsiteX299" fmla="*/ 1843087 w 3155156"/>
                      <a:gd name="connsiteY299" fmla="*/ 626269 h 1116807"/>
                      <a:gd name="connsiteX300" fmla="*/ 1828800 w 3155156"/>
                      <a:gd name="connsiteY300" fmla="*/ 633413 h 1116807"/>
                      <a:gd name="connsiteX301" fmla="*/ 1821656 w 3155156"/>
                      <a:gd name="connsiteY301" fmla="*/ 638175 h 1116807"/>
                      <a:gd name="connsiteX302" fmla="*/ 1814512 w 3155156"/>
                      <a:gd name="connsiteY302" fmla="*/ 640557 h 1116807"/>
                      <a:gd name="connsiteX303" fmla="*/ 1807368 w 3155156"/>
                      <a:gd name="connsiteY303" fmla="*/ 645319 h 1116807"/>
                      <a:gd name="connsiteX304" fmla="*/ 1783556 w 3155156"/>
                      <a:gd name="connsiteY304" fmla="*/ 652463 h 1116807"/>
                      <a:gd name="connsiteX305" fmla="*/ 1747837 w 3155156"/>
                      <a:gd name="connsiteY305" fmla="*/ 645319 h 1116807"/>
                      <a:gd name="connsiteX306" fmla="*/ 1733550 w 3155156"/>
                      <a:gd name="connsiteY306" fmla="*/ 631032 h 1116807"/>
                      <a:gd name="connsiteX307" fmla="*/ 1724025 w 3155156"/>
                      <a:gd name="connsiteY307" fmla="*/ 616744 h 1116807"/>
                      <a:gd name="connsiteX308" fmla="*/ 1714500 w 3155156"/>
                      <a:gd name="connsiteY308" fmla="*/ 602457 h 1116807"/>
                      <a:gd name="connsiteX309" fmla="*/ 1700212 w 3155156"/>
                      <a:gd name="connsiteY309" fmla="*/ 592932 h 1116807"/>
                      <a:gd name="connsiteX310" fmla="*/ 1693068 w 3155156"/>
                      <a:gd name="connsiteY310" fmla="*/ 585788 h 1116807"/>
                      <a:gd name="connsiteX311" fmla="*/ 1685925 w 3155156"/>
                      <a:gd name="connsiteY311" fmla="*/ 583407 h 1116807"/>
                      <a:gd name="connsiteX312" fmla="*/ 1666875 w 3155156"/>
                      <a:gd name="connsiteY312" fmla="*/ 573882 h 1116807"/>
                      <a:gd name="connsiteX313" fmla="*/ 1631156 w 3155156"/>
                      <a:gd name="connsiteY313" fmla="*/ 578644 h 1116807"/>
                      <a:gd name="connsiteX314" fmla="*/ 1616868 w 3155156"/>
                      <a:gd name="connsiteY314" fmla="*/ 583407 h 1116807"/>
                      <a:gd name="connsiteX315" fmla="*/ 1602581 w 3155156"/>
                      <a:gd name="connsiteY315" fmla="*/ 588169 h 1116807"/>
                      <a:gd name="connsiteX316" fmla="*/ 1595437 w 3155156"/>
                      <a:gd name="connsiteY316" fmla="*/ 590550 h 1116807"/>
                      <a:gd name="connsiteX317" fmla="*/ 1583531 w 3155156"/>
                      <a:gd name="connsiteY317" fmla="*/ 592932 h 1116807"/>
                      <a:gd name="connsiteX318" fmla="*/ 1535906 w 3155156"/>
                      <a:gd name="connsiteY318" fmla="*/ 597694 h 1116807"/>
                      <a:gd name="connsiteX319" fmla="*/ 1488281 w 3155156"/>
                      <a:gd name="connsiteY319" fmla="*/ 602457 h 1116807"/>
                      <a:gd name="connsiteX320" fmla="*/ 1473993 w 3155156"/>
                      <a:gd name="connsiteY320" fmla="*/ 604838 h 1116807"/>
                      <a:gd name="connsiteX321" fmla="*/ 1457325 w 3155156"/>
                      <a:gd name="connsiteY321" fmla="*/ 607219 h 1116807"/>
                      <a:gd name="connsiteX322" fmla="*/ 1447800 w 3155156"/>
                      <a:gd name="connsiteY322" fmla="*/ 609600 h 1116807"/>
                      <a:gd name="connsiteX323" fmla="*/ 1423987 w 3155156"/>
                      <a:gd name="connsiteY323" fmla="*/ 614363 h 1116807"/>
                      <a:gd name="connsiteX324" fmla="*/ 1412081 w 3155156"/>
                      <a:gd name="connsiteY324" fmla="*/ 616744 h 1116807"/>
                      <a:gd name="connsiteX325" fmla="*/ 1402556 w 3155156"/>
                      <a:gd name="connsiteY325" fmla="*/ 619125 h 1116807"/>
                      <a:gd name="connsiteX326" fmla="*/ 1347787 w 3155156"/>
                      <a:gd name="connsiteY326" fmla="*/ 623888 h 1116807"/>
                      <a:gd name="connsiteX327" fmla="*/ 1319212 w 3155156"/>
                      <a:gd name="connsiteY327" fmla="*/ 628650 h 1116807"/>
                      <a:gd name="connsiteX328" fmla="*/ 1300162 w 3155156"/>
                      <a:gd name="connsiteY328" fmla="*/ 631032 h 1116807"/>
                      <a:gd name="connsiteX329" fmla="*/ 1288256 w 3155156"/>
                      <a:gd name="connsiteY329" fmla="*/ 633413 h 1116807"/>
                      <a:gd name="connsiteX330" fmla="*/ 1262062 w 3155156"/>
                      <a:gd name="connsiteY330" fmla="*/ 638175 h 1116807"/>
                      <a:gd name="connsiteX331" fmla="*/ 1254918 w 3155156"/>
                      <a:gd name="connsiteY331" fmla="*/ 640557 h 1116807"/>
                      <a:gd name="connsiteX332" fmla="*/ 1235868 w 3155156"/>
                      <a:gd name="connsiteY332" fmla="*/ 642938 h 1116807"/>
                      <a:gd name="connsiteX333" fmla="*/ 1214437 w 3155156"/>
                      <a:gd name="connsiteY333" fmla="*/ 650082 h 1116807"/>
                      <a:gd name="connsiteX334" fmla="*/ 1207293 w 3155156"/>
                      <a:gd name="connsiteY334" fmla="*/ 652463 h 1116807"/>
                      <a:gd name="connsiteX335" fmla="*/ 1188243 w 3155156"/>
                      <a:gd name="connsiteY335" fmla="*/ 657225 h 1116807"/>
                      <a:gd name="connsiteX336" fmla="*/ 1178718 w 3155156"/>
                      <a:gd name="connsiteY336" fmla="*/ 659607 h 1116807"/>
                      <a:gd name="connsiteX337" fmla="*/ 1169193 w 3155156"/>
                      <a:gd name="connsiteY337" fmla="*/ 661988 h 1116807"/>
                      <a:gd name="connsiteX338" fmla="*/ 1162050 w 3155156"/>
                      <a:gd name="connsiteY338" fmla="*/ 664369 h 1116807"/>
                      <a:gd name="connsiteX339" fmla="*/ 1140618 w 3155156"/>
                      <a:gd name="connsiteY339" fmla="*/ 676275 h 1116807"/>
                      <a:gd name="connsiteX340" fmla="*/ 1135856 w 3155156"/>
                      <a:gd name="connsiteY340" fmla="*/ 690563 h 1116807"/>
                      <a:gd name="connsiteX341" fmla="*/ 1147762 w 3155156"/>
                      <a:gd name="connsiteY341" fmla="*/ 711994 h 1116807"/>
                      <a:gd name="connsiteX342" fmla="*/ 1154906 w 3155156"/>
                      <a:gd name="connsiteY342" fmla="*/ 714375 h 1116807"/>
                      <a:gd name="connsiteX343" fmla="*/ 1169193 w 3155156"/>
                      <a:gd name="connsiteY343" fmla="*/ 723900 h 1116807"/>
                      <a:gd name="connsiteX344" fmla="*/ 1183481 w 3155156"/>
                      <a:gd name="connsiteY344" fmla="*/ 728663 h 1116807"/>
                      <a:gd name="connsiteX345" fmla="*/ 1197768 w 3155156"/>
                      <a:gd name="connsiteY345" fmla="*/ 738188 h 1116807"/>
                      <a:gd name="connsiteX346" fmla="*/ 1212056 w 3155156"/>
                      <a:gd name="connsiteY346" fmla="*/ 742950 h 1116807"/>
                      <a:gd name="connsiteX347" fmla="*/ 1219200 w 3155156"/>
                      <a:gd name="connsiteY347" fmla="*/ 745332 h 1116807"/>
                      <a:gd name="connsiteX348" fmla="*/ 1228725 w 3155156"/>
                      <a:gd name="connsiteY348" fmla="*/ 747713 h 1116807"/>
                      <a:gd name="connsiteX349" fmla="*/ 1243012 w 3155156"/>
                      <a:gd name="connsiteY349" fmla="*/ 752475 h 1116807"/>
                      <a:gd name="connsiteX350" fmla="*/ 1250156 w 3155156"/>
                      <a:gd name="connsiteY350" fmla="*/ 754857 h 1116807"/>
                      <a:gd name="connsiteX351" fmla="*/ 1266825 w 3155156"/>
                      <a:gd name="connsiteY351" fmla="*/ 759619 h 1116807"/>
                      <a:gd name="connsiteX352" fmla="*/ 1273968 w 3155156"/>
                      <a:gd name="connsiteY352" fmla="*/ 764382 h 1116807"/>
                      <a:gd name="connsiteX353" fmla="*/ 1281112 w 3155156"/>
                      <a:gd name="connsiteY353" fmla="*/ 766763 h 1116807"/>
                      <a:gd name="connsiteX354" fmla="*/ 1293018 w 3155156"/>
                      <a:gd name="connsiteY354" fmla="*/ 776288 h 1116807"/>
                      <a:gd name="connsiteX355" fmla="*/ 1300162 w 3155156"/>
                      <a:gd name="connsiteY355" fmla="*/ 783432 h 1116807"/>
                      <a:gd name="connsiteX356" fmla="*/ 1319212 w 3155156"/>
                      <a:gd name="connsiteY356" fmla="*/ 790575 h 1116807"/>
                      <a:gd name="connsiteX357" fmla="*/ 1326356 w 3155156"/>
                      <a:gd name="connsiteY357" fmla="*/ 795338 h 1116807"/>
                      <a:gd name="connsiteX358" fmla="*/ 1340643 w 3155156"/>
                      <a:gd name="connsiteY358" fmla="*/ 800100 h 1116807"/>
                      <a:gd name="connsiteX359" fmla="*/ 1347787 w 3155156"/>
                      <a:gd name="connsiteY359" fmla="*/ 802482 h 1116807"/>
                      <a:gd name="connsiteX360" fmla="*/ 1354931 w 3155156"/>
                      <a:gd name="connsiteY360" fmla="*/ 804863 h 1116807"/>
                      <a:gd name="connsiteX361" fmla="*/ 1362075 w 3155156"/>
                      <a:gd name="connsiteY361" fmla="*/ 807244 h 1116807"/>
                      <a:gd name="connsiteX362" fmla="*/ 1383506 w 3155156"/>
                      <a:gd name="connsiteY362" fmla="*/ 816769 h 1116807"/>
                      <a:gd name="connsiteX363" fmla="*/ 1390650 w 3155156"/>
                      <a:gd name="connsiteY363" fmla="*/ 819150 h 1116807"/>
                      <a:gd name="connsiteX364" fmla="*/ 1412081 w 3155156"/>
                      <a:gd name="connsiteY364" fmla="*/ 828675 h 1116807"/>
                      <a:gd name="connsiteX365" fmla="*/ 1419225 w 3155156"/>
                      <a:gd name="connsiteY365" fmla="*/ 831057 h 1116807"/>
                      <a:gd name="connsiteX366" fmla="*/ 1433512 w 3155156"/>
                      <a:gd name="connsiteY366" fmla="*/ 840582 h 1116807"/>
                      <a:gd name="connsiteX367" fmla="*/ 1438275 w 3155156"/>
                      <a:gd name="connsiteY367" fmla="*/ 847725 h 1116807"/>
                      <a:gd name="connsiteX368" fmla="*/ 1445418 w 3155156"/>
                      <a:gd name="connsiteY368" fmla="*/ 869157 h 1116807"/>
                      <a:gd name="connsiteX369" fmla="*/ 1450181 w 3155156"/>
                      <a:gd name="connsiteY369" fmla="*/ 883444 h 1116807"/>
                      <a:gd name="connsiteX370" fmla="*/ 1452562 w 3155156"/>
                      <a:gd name="connsiteY370" fmla="*/ 892969 h 1116807"/>
                      <a:gd name="connsiteX371" fmla="*/ 1457325 w 3155156"/>
                      <a:gd name="connsiteY371" fmla="*/ 907257 h 1116807"/>
                      <a:gd name="connsiteX372" fmla="*/ 1454943 w 3155156"/>
                      <a:gd name="connsiteY372" fmla="*/ 933450 h 1116807"/>
                      <a:gd name="connsiteX373" fmla="*/ 1452562 w 3155156"/>
                      <a:gd name="connsiteY373" fmla="*/ 942975 h 1116807"/>
                      <a:gd name="connsiteX374" fmla="*/ 1445418 w 3155156"/>
                      <a:gd name="connsiteY374" fmla="*/ 966788 h 1116807"/>
                      <a:gd name="connsiteX375" fmla="*/ 1435893 w 3155156"/>
                      <a:gd name="connsiteY375" fmla="*/ 988219 h 1116807"/>
                      <a:gd name="connsiteX376" fmla="*/ 1423987 w 3155156"/>
                      <a:gd name="connsiteY376" fmla="*/ 1009650 h 1116807"/>
                      <a:gd name="connsiteX377" fmla="*/ 1419225 w 3155156"/>
                      <a:gd name="connsiteY377" fmla="*/ 1016794 h 1116807"/>
                      <a:gd name="connsiteX378" fmla="*/ 1404937 w 3155156"/>
                      <a:gd name="connsiteY378" fmla="*/ 1028700 h 1116807"/>
                      <a:gd name="connsiteX379" fmla="*/ 1397793 w 3155156"/>
                      <a:gd name="connsiteY379" fmla="*/ 1031082 h 1116807"/>
                      <a:gd name="connsiteX380" fmla="*/ 1390650 w 3155156"/>
                      <a:gd name="connsiteY380" fmla="*/ 1038225 h 1116807"/>
                      <a:gd name="connsiteX381" fmla="*/ 1366837 w 3155156"/>
                      <a:gd name="connsiteY381" fmla="*/ 1045369 h 1116807"/>
                      <a:gd name="connsiteX382" fmla="*/ 1340643 w 3155156"/>
                      <a:gd name="connsiteY382" fmla="*/ 1052513 h 1116807"/>
                      <a:gd name="connsiteX383" fmla="*/ 1328737 w 3155156"/>
                      <a:gd name="connsiteY383" fmla="*/ 1054894 h 1116807"/>
                      <a:gd name="connsiteX384" fmla="*/ 1243012 w 3155156"/>
                      <a:gd name="connsiteY384" fmla="*/ 1059657 h 1116807"/>
                      <a:gd name="connsiteX385" fmla="*/ 1231106 w 3155156"/>
                      <a:gd name="connsiteY385" fmla="*/ 1062038 h 1116807"/>
                      <a:gd name="connsiteX386" fmla="*/ 1212056 w 3155156"/>
                      <a:gd name="connsiteY386" fmla="*/ 1064419 h 1116807"/>
                      <a:gd name="connsiteX387" fmla="*/ 1200150 w 3155156"/>
                      <a:gd name="connsiteY387" fmla="*/ 1069182 h 1116807"/>
                      <a:gd name="connsiteX388" fmla="*/ 1173956 w 3155156"/>
                      <a:gd name="connsiteY388" fmla="*/ 1073944 h 1116807"/>
                      <a:gd name="connsiteX389" fmla="*/ 1164431 w 3155156"/>
                      <a:gd name="connsiteY389" fmla="*/ 1076325 h 1116807"/>
                      <a:gd name="connsiteX390" fmla="*/ 1157287 w 3155156"/>
                      <a:gd name="connsiteY390" fmla="*/ 1078707 h 1116807"/>
                      <a:gd name="connsiteX391" fmla="*/ 1140618 w 3155156"/>
                      <a:gd name="connsiteY391" fmla="*/ 1081088 h 1116807"/>
                      <a:gd name="connsiteX392" fmla="*/ 1100137 w 3155156"/>
                      <a:gd name="connsiteY392" fmla="*/ 1090613 h 1116807"/>
                      <a:gd name="connsiteX393" fmla="*/ 1088231 w 3155156"/>
                      <a:gd name="connsiteY393" fmla="*/ 1092994 h 1116807"/>
                      <a:gd name="connsiteX394" fmla="*/ 1073943 w 3155156"/>
                      <a:gd name="connsiteY394" fmla="*/ 1097757 h 1116807"/>
                      <a:gd name="connsiteX395" fmla="*/ 1066800 w 3155156"/>
                      <a:gd name="connsiteY395" fmla="*/ 1100138 h 1116807"/>
                      <a:gd name="connsiteX396" fmla="*/ 1054893 w 3155156"/>
                      <a:gd name="connsiteY396" fmla="*/ 1102519 h 1116807"/>
                      <a:gd name="connsiteX397" fmla="*/ 1031081 w 3155156"/>
                      <a:gd name="connsiteY397" fmla="*/ 1112044 h 1116807"/>
                      <a:gd name="connsiteX398" fmla="*/ 1012031 w 3155156"/>
                      <a:gd name="connsiteY398" fmla="*/ 1116807 h 1116807"/>
                      <a:gd name="connsiteX399" fmla="*/ 962025 w 3155156"/>
                      <a:gd name="connsiteY399" fmla="*/ 1114425 h 1116807"/>
                      <a:gd name="connsiteX400" fmla="*/ 947737 w 3155156"/>
                      <a:gd name="connsiteY400" fmla="*/ 1109663 h 1116807"/>
                      <a:gd name="connsiteX401" fmla="*/ 926306 w 3155156"/>
                      <a:gd name="connsiteY401" fmla="*/ 1104900 h 1116807"/>
                      <a:gd name="connsiteX402" fmla="*/ 912018 w 3155156"/>
                      <a:gd name="connsiteY402" fmla="*/ 1097757 h 1116807"/>
                      <a:gd name="connsiteX403" fmla="*/ 904875 w 3155156"/>
                      <a:gd name="connsiteY403" fmla="*/ 1092994 h 1116807"/>
                      <a:gd name="connsiteX404" fmla="*/ 890587 w 3155156"/>
                      <a:gd name="connsiteY404" fmla="*/ 1088232 h 1116807"/>
                      <a:gd name="connsiteX405" fmla="*/ 883443 w 3155156"/>
                      <a:gd name="connsiteY405" fmla="*/ 1085850 h 1116807"/>
                      <a:gd name="connsiteX406" fmla="*/ 859631 w 3155156"/>
                      <a:gd name="connsiteY406" fmla="*/ 1078707 h 1116807"/>
                      <a:gd name="connsiteX407" fmla="*/ 826293 w 3155156"/>
                      <a:gd name="connsiteY407" fmla="*/ 1073944 h 1116807"/>
                      <a:gd name="connsiteX408" fmla="*/ 812006 w 3155156"/>
                      <a:gd name="connsiteY408" fmla="*/ 1071563 h 1116807"/>
                      <a:gd name="connsiteX409" fmla="*/ 804862 w 3155156"/>
                      <a:gd name="connsiteY409" fmla="*/ 1069182 h 1116807"/>
                      <a:gd name="connsiteX410" fmla="*/ 797718 w 3155156"/>
                      <a:gd name="connsiteY410" fmla="*/ 1064419 h 1116807"/>
                      <a:gd name="connsiteX411" fmla="*/ 792956 w 3155156"/>
                      <a:gd name="connsiteY411" fmla="*/ 1050132 h 1116807"/>
                      <a:gd name="connsiteX412" fmla="*/ 788193 w 3155156"/>
                      <a:gd name="connsiteY412" fmla="*/ 1033463 h 1116807"/>
                      <a:gd name="connsiteX413" fmla="*/ 785812 w 3155156"/>
                      <a:gd name="connsiteY413" fmla="*/ 1019175 h 1116807"/>
                      <a:gd name="connsiteX414" fmla="*/ 771525 w 3155156"/>
                      <a:gd name="connsiteY414" fmla="*/ 1009650 h 1116807"/>
                      <a:gd name="connsiteX415" fmla="*/ 764381 w 3155156"/>
                      <a:gd name="connsiteY415" fmla="*/ 1007269 h 1116807"/>
                      <a:gd name="connsiteX416" fmla="*/ 735806 w 3155156"/>
                      <a:gd name="connsiteY416" fmla="*/ 1014413 h 1116807"/>
                      <a:gd name="connsiteX417" fmla="*/ 728662 w 3155156"/>
                      <a:gd name="connsiteY417" fmla="*/ 1016794 h 1116807"/>
                      <a:gd name="connsiteX418" fmla="*/ 721518 w 3155156"/>
                      <a:gd name="connsiteY418" fmla="*/ 1021557 h 1116807"/>
                      <a:gd name="connsiteX419" fmla="*/ 685800 w 3155156"/>
                      <a:gd name="connsiteY419" fmla="*/ 1026319 h 1116807"/>
                      <a:gd name="connsiteX420" fmla="*/ 604837 w 3155156"/>
                      <a:gd name="connsiteY420" fmla="*/ 1023938 h 1116807"/>
                      <a:gd name="connsiteX421" fmla="*/ 585787 w 3155156"/>
                      <a:gd name="connsiteY421" fmla="*/ 1021557 h 1116807"/>
                      <a:gd name="connsiteX422" fmla="*/ 571500 w 3155156"/>
                      <a:gd name="connsiteY422" fmla="*/ 1016794 h 1116807"/>
                      <a:gd name="connsiteX423" fmla="*/ 550068 w 3155156"/>
                      <a:gd name="connsiteY423" fmla="*/ 1012032 h 1116807"/>
                      <a:gd name="connsiteX424" fmla="*/ 516731 w 3155156"/>
                      <a:gd name="connsiteY424" fmla="*/ 1007269 h 1116807"/>
                      <a:gd name="connsiteX425" fmla="*/ 495300 w 3155156"/>
                      <a:gd name="connsiteY425" fmla="*/ 1002507 h 1116807"/>
                      <a:gd name="connsiteX426" fmla="*/ 473868 w 3155156"/>
                      <a:gd name="connsiteY426" fmla="*/ 997744 h 1116807"/>
                      <a:gd name="connsiteX427" fmla="*/ 466725 w 3155156"/>
                      <a:gd name="connsiteY427" fmla="*/ 992982 h 1116807"/>
                      <a:gd name="connsiteX428" fmla="*/ 464343 w 3155156"/>
                      <a:gd name="connsiteY428" fmla="*/ 985838 h 1116807"/>
                      <a:gd name="connsiteX429" fmla="*/ 459581 w 3155156"/>
                      <a:gd name="connsiteY429" fmla="*/ 978694 h 1116807"/>
                      <a:gd name="connsiteX430" fmla="*/ 454818 w 3155156"/>
                      <a:gd name="connsiteY430" fmla="*/ 966788 h 1116807"/>
                      <a:gd name="connsiteX431" fmla="*/ 450056 w 3155156"/>
                      <a:gd name="connsiteY431" fmla="*/ 957263 h 1116807"/>
                      <a:gd name="connsiteX432" fmla="*/ 452437 w 3155156"/>
                      <a:gd name="connsiteY432" fmla="*/ 935832 h 1116807"/>
                      <a:gd name="connsiteX433" fmla="*/ 476250 w 3155156"/>
                      <a:gd name="connsiteY433" fmla="*/ 916782 h 1116807"/>
                      <a:gd name="connsiteX434" fmla="*/ 490537 w 3155156"/>
                      <a:gd name="connsiteY434" fmla="*/ 907257 h 1116807"/>
                      <a:gd name="connsiteX435" fmla="*/ 509587 w 3155156"/>
                      <a:gd name="connsiteY435" fmla="*/ 902494 h 1116807"/>
                      <a:gd name="connsiteX436" fmla="*/ 519112 w 3155156"/>
                      <a:gd name="connsiteY436" fmla="*/ 900113 h 1116807"/>
                      <a:gd name="connsiteX437" fmla="*/ 533400 w 3155156"/>
                      <a:gd name="connsiteY437" fmla="*/ 895350 h 1116807"/>
                      <a:gd name="connsiteX438" fmla="*/ 550068 w 3155156"/>
                      <a:gd name="connsiteY438" fmla="*/ 890588 h 1116807"/>
                      <a:gd name="connsiteX439" fmla="*/ 564356 w 3155156"/>
                      <a:gd name="connsiteY439" fmla="*/ 881063 h 1116807"/>
                      <a:gd name="connsiteX440" fmla="*/ 576262 w 3155156"/>
                      <a:gd name="connsiteY440" fmla="*/ 876300 h 1116807"/>
                      <a:gd name="connsiteX441" fmla="*/ 583406 w 3155156"/>
                      <a:gd name="connsiteY441" fmla="*/ 873919 h 1116807"/>
                      <a:gd name="connsiteX442" fmla="*/ 597693 w 3155156"/>
                      <a:gd name="connsiteY442" fmla="*/ 862013 h 1116807"/>
                      <a:gd name="connsiteX443" fmla="*/ 602456 w 3155156"/>
                      <a:gd name="connsiteY443" fmla="*/ 854869 h 1116807"/>
                      <a:gd name="connsiteX444" fmla="*/ 604837 w 3155156"/>
                      <a:gd name="connsiteY444" fmla="*/ 847725 h 1116807"/>
                      <a:gd name="connsiteX445" fmla="*/ 604837 w 3155156"/>
                      <a:gd name="connsiteY445" fmla="*/ 754857 h 1116807"/>
                      <a:gd name="connsiteX446" fmla="*/ 597693 w 3155156"/>
                      <a:gd name="connsiteY446" fmla="*/ 733425 h 1116807"/>
                      <a:gd name="connsiteX447" fmla="*/ 595312 w 3155156"/>
                      <a:gd name="connsiteY447" fmla="*/ 726282 h 1116807"/>
                      <a:gd name="connsiteX448" fmla="*/ 585787 w 3155156"/>
                      <a:gd name="connsiteY448" fmla="*/ 711994 h 1116807"/>
                      <a:gd name="connsiteX449" fmla="*/ 573881 w 3155156"/>
                      <a:gd name="connsiteY449" fmla="*/ 690563 h 1116807"/>
                      <a:gd name="connsiteX450" fmla="*/ 569118 w 3155156"/>
                      <a:gd name="connsiteY450" fmla="*/ 683419 h 1116807"/>
                      <a:gd name="connsiteX451" fmla="*/ 566737 w 3155156"/>
                      <a:gd name="connsiteY451" fmla="*/ 676275 h 1116807"/>
                      <a:gd name="connsiteX452" fmla="*/ 559593 w 3155156"/>
                      <a:gd name="connsiteY452" fmla="*/ 661988 h 1116807"/>
                      <a:gd name="connsiteX453" fmla="*/ 566737 w 3155156"/>
                      <a:gd name="connsiteY453" fmla="*/ 635794 h 1116807"/>
                      <a:gd name="connsiteX454" fmla="*/ 578643 w 3155156"/>
                      <a:gd name="connsiteY454" fmla="*/ 619125 h 1116807"/>
                      <a:gd name="connsiteX455" fmla="*/ 583406 w 3155156"/>
                      <a:gd name="connsiteY455" fmla="*/ 611982 h 1116807"/>
                      <a:gd name="connsiteX456" fmla="*/ 590550 w 3155156"/>
                      <a:gd name="connsiteY456" fmla="*/ 604838 h 1116807"/>
                      <a:gd name="connsiteX457" fmla="*/ 595312 w 3155156"/>
                      <a:gd name="connsiteY457" fmla="*/ 597694 h 1116807"/>
                      <a:gd name="connsiteX458" fmla="*/ 602456 w 3155156"/>
                      <a:gd name="connsiteY458" fmla="*/ 592932 h 1116807"/>
                      <a:gd name="connsiteX459" fmla="*/ 609600 w 3155156"/>
                      <a:gd name="connsiteY459" fmla="*/ 585788 h 1116807"/>
                      <a:gd name="connsiteX460" fmla="*/ 623887 w 3155156"/>
                      <a:gd name="connsiteY460" fmla="*/ 573882 h 1116807"/>
                      <a:gd name="connsiteX461" fmla="*/ 623887 w 3155156"/>
                      <a:gd name="connsiteY461" fmla="*/ 540544 h 1116807"/>
                      <a:gd name="connsiteX462" fmla="*/ 619125 w 3155156"/>
                      <a:gd name="connsiteY462" fmla="*/ 521494 h 1116807"/>
                      <a:gd name="connsiteX463" fmla="*/ 609600 w 3155156"/>
                      <a:gd name="connsiteY463" fmla="*/ 507207 h 1116807"/>
                      <a:gd name="connsiteX464" fmla="*/ 595312 w 3155156"/>
                      <a:gd name="connsiteY464" fmla="*/ 497682 h 1116807"/>
                      <a:gd name="connsiteX465" fmla="*/ 581025 w 3155156"/>
                      <a:gd name="connsiteY465" fmla="*/ 490538 h 1116807"/>
                      <a:gd name="connsiteX466" fmla="*/ 531018 w 3155156"/>
                      <a:gd name="connsiteY466" fmla="*/ 492919 h 1116807"/>
                      <a:gd name="connsiteX467" fmla="*/ 523875 w 3155156"/>
                      <a:gd name="connsiteY467" fmla="*/ 495300 h 1116807"/>
                      <a:gd name="connsiteX468" fmla="*/ 488156 w 3155156"/>
                      <a:gd name="connsiteY468" fmla="*/ 500063 h 1116807"/>
                      <a:gd name="connsiteX469" fmla="*/ 338137 w 3155156"/>
                      <a:gd name="connsiteY469" fmla="*/ 507207 h 1116807"/>
                      <a:gd name="connsiteX470" fmla="*/ 330993 w 3155156"/>
                      <a:gd name="connsiteY470" fmla="*/ 509588 h 1116807"/>
                      <a:gd name="connsiteX471" fmla="*/ 297656 w 3155156"/>
                      <a:gd name="connsiteY471" fmla="*/ 514350 h 1116807"/>
                      <a:gd name="connsiteX472" fmla="*/ 290512 w 3155156"/>
                      <a:gd name="connsiteY472" fmla="*/ 516732 h 1116807"/>
                      <a:gd name="connsiteX473" fmla="*/ 271462 w 3155156"/>
                      <a:gd name="connsiteY473" fmla="*/ 521494 h 1116807"/>
                      <a:gd name="connsiteX474" fmla="*/ 261937 w 3155156"/>
                      <a:gd name="connsiteY474" fmla="*/ 523875 h 1116807"/>
                      <a:gd name="connsiteX475" fmla="*/ 254793 w 3155156"/>
                      <a:gd name="connsiteY475" fmla="*/ 526257 h 1116807"/>
                      <a:gd name="connsiteX476" fmla="*/ 235743 w 3155156"/>
                      <a:gd name="connsiteY476" fmla="*/ 528638 h 1116807"/>
                      <a:gd name="connsiteX477" fmla="*/ 219075 w 3155156"/>
                      <a:gd name="connsiteY477" fmla="*/ 533400 h 1116807"/>
                      <a:gd name="connsiteX478" fmla="*/ 207168 w 3155156"/>
                      <a:gd name="connsiteY478" fmla="*/ 535782 h 1116807"/>
                      <a:gd name="connsiteX479" fmla="*/ 190500 w 3155156"/>
                      <a:gd name="connsiteY479" fmla="*/ 540544 h 1116807"/>
                      <a:gd name="connsiteX480" fmla="*/ 152400 w 3155156"/>
                      <a:gd name="connsiteY480" fmla="*/ 545307 h 1116807"/>
                      <a:gd name="connsiteX481" fmla="*/ 140493 w 3155156"/>
                      <a:gd name="connsiteY481" fmla="*/ 547688 h 1116807"/>
                      <a:gd name="connsiteX482" fmla="*/ 119062 w 3155156"/>
                      <a:gd name="connsiteY482" fmla="*/ 550069 h 1116807"/>
                      <a:gd name="connsiteX483" fmla="*/ 0 w 3155156"/>
                      <a:gd name="connsiteY483" fmla="*/ 559594 h 111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Lst>
                    <a:rect l="l" t="t" r="r" b="b"/>
                    <a:pathLst>
                      <a:path w="3155156" h="1116807">
                        <a:moveTo>
                          <a:pt x="0" y="559594"/>
                        </a:moveTo>
                        <a:lnTo>
                          <a:pt x="0" y="559594"/>
                        </a:lnTo>
                        <a:cubicBezTo>
                          <a:pt x="24749" y="530719"/>
                          <a:pt x="7083" y="554954"/>
                          <a:pt x="19050" y="531019"/>
                        </a:cubicBezTo>
                        <a:cubicBezTo>
                          <a:pt x="30713" y="507693"/>
                          <a:pt x="16624" y="553758"/>
                          <a:pt x="38100" y="500063"/>
                        </a:cubicBezTo>
                        <a:cubicBezTo>
                          <a:pt x="43794" y="485826"/>
                          <a:pt x="41511" y="492212"/>
                          <a:pt x="45243" y="481013"/>
                        </a:cubicBezTo>
                        <a:cubicBezTo>
                          <a:pt x="46037" y="469900"/>
                          <a:pt x="47082" y="458803"/>
                          <a:pt x="47625" y="447675"/>
                        </a:cubicBezTo>
                        <a:cubicBezTo>
                          <a:pt x="48110" y="437735"/>
                          <a:pt x="43458" y="397072"/>
                          <a:pt x="52387" y="376238"/>
                        </a:cubicBezTo>
                        <a:cubicBezTo>
                          <a:pt x="53785" y="372975"/>
                          <a:pt x="55562" y="369888"/>
                          <a:pt x="57150" y="366713"/>
                        </a:cubicBezTo>
                        <a:cubicBezTo>
                          <a:pt x="62138" y="321819"/>
                          <a:pt x="57721" y="365940"/>
                          <a:pt x="61912" y="290513"/>
                        </a:cubicBezTo>
                        <a:cubicBezTo>
                          <a:pt x="63280" y="265893"/>
                          <a:pt x="58878" y="240086"/>
                          <a:pt x="66675" y="216694"/>
                        </a:cubicBezTo>
                        <a:lnTo>
                          <a:pt x="71437" y="202407"/>
                        </a:lnTo>
                        <a:cubicBezTo>
                          <a:pt x="73824" y="195246"/>
                          <a:pt x="73451" y="194275"/>
                          <a:pt x="78581" y="188119"/>
                        </a:cubicBezTo>
                        <a:cubicBezTo>
                          <a:pt x="80737" y="185532"/>
                          <a:pt x="82923" y="182843"/>
                          <a:pt x="85725" y="180975"/>
                        </a:cubicBezTo>
                        <a:cubicBezTo>
                          <a:pt x="87813" y="179583"/>
                          <a:pt x="90487" y="179388"/>
                          <a:pt x="92868" y="178594"/>
                        </a:cubicBezTo>
                        <a:cubicBezTo>
                          <a:pt x="95249" y="176213"/>
                          <a:pt x="97088" y="173121"/>
                          <a:pt x="100012" y="171450"/>
                        </a:cubicBezTo>
                        <a:cubicBezTo>
                          <a:pt x="102854" y="169826"/>
                          <a:pt x="106264" y="169069"/>
                          <a:pt x="109537" y="169069"/>
                        </a:cubicBezTo>
                        <a:cubicBezTo>
                          <a:pt x="129397" y="169069"/>
                          <a:pt x="149224" y="170656"/>
                          <a:pt x="169068" y="171450"/>
                        </a:cubicBezTo>
                        <a:cubicBezTo>
                          <a:pt x="173831" y="174625"/>
                          <a:pt x="178236" y="178415"/>
                          <a:pt x="183356" y="180975"/>
                        </a:cubicBezTo>
                        <a:cubicBezTo>
                          <a:pt x="189173" y="183884"/>
                          <a:pt x="194980" y="186296"/>
                          <a:pt x="200025" y="190500"/>
                        </a:cubicBezTo>
                        <a:cubicBezTo>
                          <a:pt x="202612" y="192656"/>
                          <a:pt x="204510" y="195577"/>
                          <a:pt x="207168" y="197644"/>
                        </a:cubicBezTo>
                        <a:cubicBezTo>
                          <a:pt x="211686" y="201158"/>
                          <a:pt x="217409" y="203122"/>
                          <a:pt x="221456" y="207169"/>
                        </a:cubicBezTo>
                        <a:cubicBezTo>
                          <a:pt x="223837" y="209550"/>
                          <a:pt x="226013" y="212157"/>
                          <a:pt x="228600" y="214313"/>
                        </a:cubicBezTo>
                        <a:cubicBezTo>
                          <a:pt x="230798" y="216145"/>
                          <a:pt x="233616" y="217161"/>
                          <a:pt x="235743" y="219075"/>
                        </a:cubicBezTo>
                        <a:cubicBezTo>
                          <a:pt x="241584" y="224332"/>
                          <a:pt x="246856" y="230188"/>
                          <a:pt x="252412" y="235744"/>
                        </a:cubicBezTo>
                        <a:lnTo>
                          <a:pt x="259556" y="242888"/>
                        </a:lnTo>
                        <a:cubicBezTo>
                          <a:pt x="261937" y="245269"/>
                          <a:pt x="264832" y="247230"/>
                          <a:pt x="266700" y="250032"/>
                        </a:cubicBezTo>
                        <a:cubicBezTo>
                          <a:pt x="268287" y="252413"/>
                          <a:pt x="269439" y="255152"/>
                          <a:pt x="271462" y="257175"/>
                        </a:cubicBezTo>
                        <a:cubicBezTo>
                          <a:pt x="273486" y="259199"/>
                          <a:pt x="276407" y="260106"/>
                          <a:pt x="278606" y="261938"/>
                        </a:cubicBezTo>
                        <a:cubicBezTo>
                          <a:pt x="281193" y="264094"/>
                          <a:pt x="283594" y="266495"/>
                          <a:pt x="285750" y="269082"/>
                        </a:cubicBezTo>
                        <a:cubicBezTo>
                          <a:pt x="287582" y="271280"/>
                          <a:pt x="288277" y="274437"/>
                          <a:pt x="290512" y="276225"/>
                        </a:cubicBezTo>
                        <a:cubicBezTo>
                          <a:pt x="292472" y="277793"/>
                          <a:pt x="295275" y="277813"/>
                          <a:pt x="297656" y="278607"/>
                        </a:cubicBezTo>
                        <a:cubicBezTo>
                          <a:pt x="299243" y="280988"/>
                          <a:pt x="300264" y="283866"/>
                          <a:pt x="302418" y="285750"/>
                        </a:cubicBezTo>
                        <a:cubicBezTo>
                          <a:pt x="306726" y="289519"/>
                          <a:pt x="311943" y="292100"/>
                          <a:pt x="316706" y="295275"/>
                        </a:cubicBezTo>
                        <a:lnTo>
                          <a:pt x="323850" y="300038"/>
                        </a:lnTo>
                        <a:lnTo>
                          <a:pt x="338137" y="309563"/>
                        </a:lnTo>
                        <a:cubicBezTo>
                          <a:pt x="340518" y="311150"/>
                          <a:pt x="342566" y="313420"/>
                          <a:pt x="345281" y="314325"/>
                        </a:cubicBezTo>
                        <a:cubicBezTo>
                          <a:pt x="350043" y="315913"/>
                          <a:pt x="355391" y="316304"/>
                          <a:pt x="359568" y="319088"/>
                        </a:cubicBezTo>
                        <a:cubicBezTo>
                          <a:pt x="369121" y="325456"/>
                          <a:pt x="370883" y="327786"/>
                          <a:pt x="385762" y="328613"/>
                        </a:cubicBezTo>
                        <a:lnTo>
                          <a:pt x="428625" y="330994"/>
                        </a:lnTo>
                        <a:cubicBezTo>
                          <a:pt x="448469" y="330200"/>
                          <a:pt x="468333" y="329814"/>
                          <a:pt x="488156" y="328613"/>
                        </a:cubicBezTo>
                        <a:cubicBezTo>
                          <a:pt x="494544" y="328226"/>
                          <a:pt x="500827" y="326742"/>
                          <a:pt x="507206" y="326232"/>
                        </a:cubicBezTo>
                        <a:cubicBezTo>
                          <a:pt x="520680" y="325154"/>
                          <a:pt x="534193" y="324644"/>
                          <a:pt x="547687" y="323850"/>
                        </a:cubicBezTo>
                        <a:cubicBezTo>
                          <a:pt x="583587" y="311885"/>
                          <a:pt x="539348" y="328022"/>
                          <a:pt x="576262" y="309563"/>
                        </a:cubicBezTo>
                        <a:cubicBezTo>
                          <a:pt x="583777" y="305805"/>
                          <a:pt x="594330" y="301020"/>
                          <a:pt x="600075" y="295275"/>
                        </a:cubicBezTo>
                        <a:cubicBezTo>
                          <a:pt x="602456" y="292894"/>
                          <a:pt x="604631" y="290288"/>
                          <a:pt x="607218" y="288132"/>
                        </a:cubicBezTo>
                        <a:cubicBezTo>
                          <a:pt x="617435" y="279618"/>
                          <a:pt x="612020" y="287608"/>
                          <a:pt x="621506" y="276225"/>
                        </a:cubicBezTo>
                        <a:cubicBezTo>
                          <a:pt x="623338" y="274027"/>
                          <a:pt x="624367" y="271221"/>
                          <a:pt x="626268" y="269082"/>
                        </a:cubicBezTo>
                        <a:cubicBezTo>
                          <a:pt x="630743" y="264048"/>
                          <a:pt x="635793" y="259557"/>
                          <a:pt x="640556" y="254794"/>
                        </a:cubicBezTo>
                        <a:cubicBezTo>
                          <a:pt x="642937" y="252413"/>
                          <a:pt x="645596" y="250280"/>
                          <a:pt x="647700" y="247650"/>
                        </a:cubicBezTo>
                        <a:cubicBezTo>
                          <a:pt x="651698" y="242652"/>
                          <a:pt x="658687" y="233019"/>
                          <a:pt x="664368" y="228600"/>
                        </a:cubicBezTo>
                        <a:cubicBezTo>
                          <a:pt x="668886" y="225086"/>
                          <a:pt x="674608" y="223122"/>
                          <a:pt x="678656" y="219075"/>
                        </a:cubicBezTo>
                        <a:cubicBezTo>
                          <a:pt x="699537" y="198197"/>
                          <a:pt x="673044" y="223753"/>
                          <a:pt x="692943" y="207169"/>
                        </a:cubicBezTo>
                        <a:cubicBezTo>
                          <a:pt x="695530" y="205013"/>
                          <a:pt x="697163" y="201696"/>
                          <a:pt x="700087" y="200025"/>
                        </a:cubicBezTo>
                        <a:cubicBezTo>
                          <a:pt x="702929" y="198401"/>
                          <a:pt x="706437" y="198438"/>
                          <a:pt x="709612" y="197644"/>
                        </a:cubicBezTo>
                        <a:cubicBezTo>
                          <a:pt x="727004" y="180252"/>
                          <a:pt x="702722" y="203028"/>
                          <a:pt x="735806" y="180975"/>
                        </a:cubicBezTo>
                        <a:cubicBezTo>
                          <a:pt x="745038" y="174821"/>
                          <a:pt x="740235" y="177118"/>
                          <a:pt x="750093" y="173832"/>
                        </a:cubicBezTo>
                        <a:cubicBezTo>
                          <a:pt x="752474" y="172244"/>
                          <a:pt x="754677" y="170349"/>
                          <a:pt x="757237" y="169069"/>
                        </a:cubicBezTo>
                        <a:cubicBezTo>
                          <a:pt x="762679" y="166348"/>
                          <a:pt x="770854" y="165665"/>
                          <a:pt x="776287" y="164307"/>
                        </a:cubicBezTo>
                        <a:cubicBezTo>
                          <a:pt x="778722" y="163698"/>
                          <a:pt x="781050" y="162719"/>
                          <a:pt x="783431" y="161925"/>
                        </a:cubicBezTo>
                        <a:lnTo>
                          <a:pt x="881062" y="166688"/>
                        </a:lnTo>
                        <a:cubicBezTo>
                          <a:pt x="888230" y="167219"/>
                          <a:pt x="895349" y="168275"/>
                          <a:pt x="902493" y="169069"/>
                        </a:cubicBezTo>
                        <a:cubicBezTo>
                          <a:pt x="913126" y="172613"/>
                          <a:pt x="909260" y="171737"/>
                          <a:pt x="923925" y="173832"/>
                        </a:cubicBezTo>
                        <a:cubicBezTo>
                          <a:pt x="946495" y="177057"/>
                          <a:pt x="949710" y="176694"/>
                          <a:pt x="976312" y="178594"/>
                        </a:cubicBezTo>
                        <a:cubicBezTo>
                          <a:pt x="982662" y="180182"/>
                          <a:pt x="989916" y="179727"/>
                          <a:pt x="995362" y="183357"/>
                        </a:cubicBezTo>
                        <a:cubicBezTo>
                          <a:pt x="997743" y="184944"/>
                          <a:pt x="999816" y="187141"/>
                          <a:pt x="1002506" y="188119"/>
                        </a:cubicBezTo>
                        <a:cubicBezTo>
                          <a:pt x="1008657" y="190356"/>
                          <a:pt x="1015346" y="190812"/>
                          <a:pt x="1021556" y="192882"/>
                        </a:cubicBezTo>
                        <a:cubicBezTo>
                          <a:pt x="1031805" y="196298"/>
                          <a:pt x="1026265" y="194654"/>
                          <a:pt x="1038225" y="197644"/>
                        </a:cubicBezTo>
                        <a:cubicBezTo>
                          <a:pt x="1041400" y="199232"/>
                          <a:pt x="1044487" y="201009"/>
                          <a:pt x="1047750" y="202407"/>
                        </a:cubicBezTo>
                        <a:cubicBezTo>
                          <a:pt x="1050057" y="203396"/>
                          <a:pt x="1052543" y="203907"/>
                          <a:pt x="1054893" y="204788"/>
                        </a:cubicBezTo>
                        <a:cubicBezTo>
                          <a:pt x="1058896" y="206289"/>
                          <a:pt x="1062783" y="208089"/>
                          <a:pt x="1066800" y="209550"/>
                        </a:cubicBezTo>
                        <a:cubicBezTo>
                          <a:pt x="1071518" y="211266"/>
                          <a:pt x="1076597" y="212068"/>
                          <a:pt x="1081087" y="214313"/>
                        </a:cubicBezTo>
                        <a:cubicBezTo>
                          <a:pt x="1085850" y="216694"/>
                          <a:pt x="1090360" y="219666"/>
                          <a:pt x="1095375" y="221457"/>
                        </a:cubicBezTo>
                        <a:cubicBezTo>
                          <a:pt x="1101539" y="223658"/>
                          <a:pt x="1108047" y="224747"/>
                          <a:pt x="1114425" y="226219"/>
                        </a:cubicBezTo>
                        <a:cubicBezTo>
                          <a:pt x="1153594" y="235257"/>
                          <a:pt x="1102954" y="222754"/>
                          <a:pt x="1135856" y="230982"/>
                        </a:cubicBezTo>
                        <a:cubicBezTo>
                          <a:pt x="1148415" y="239353"/>
                          <a:pt x="1137146" y="232998"/>
                          <a:pt x="1152525" y="238125"/>
                        </a:cubicBezTo>
                        <a:cubicBezTo>
                          <a:pt x="1156580" y="239477"/>
                          <a:pt x="1160376" y="241536"/>
                          <a:pt x="1164431" y="242888"/>
                        </a:cubicBezTo>
                        <a:cubicBezTo>
                          <a:pt x="1169913" y="244715"/>
                          <a:pt x="1175669" y="245675"/>
                          <a:pt x="1181100" y="247650"/>
                        </a:cubicBezTo>
                        <a:cubicBezTo>
                          <a:pt x="1184436" y="248863"/>
                          <a:pt x="1187362" y="251015"/>
                          <a:pt x="1190625" y="252413"/>
                        </a:cubicBezTo>
                        <a:cubicBezTo>
                          <a:pt x="1192932" y="253402"/>
                          <a:pt x="1195387" y="254000"/>
                          <a:pt x="1197768" y="254794"/>
                        </a:cubicBezTo>
                        <a:cubicBezTo>
                          <a:pt x="1235181" y="279735"/>
                          <a:pt x="1206334" y="264156"/>
                          <a:pt x="1295400" y="266700"/>
                        </a:cubicBezTo>
                        <a:cubicBezTo>
                          <a:pt x="1344434" y="278962"/>
                          <a:pt x="1308464" y="270848"/>
                          <a:pt x="1428750" y="266700"/>
                        </a:cubicBezTo>
                        <a:cubicBezTo>
                          <a:pt x="1433575" y="266534"/>
                          <a:pt x="1438242" y="264883"/>
                          <a:pt x="1443037" y="264319"/>
                        </a:cubicBezTo>
                        <a:cubicBezTo>
                          <a:pt x="1451744" y="263295"/>
                          <a:pt x="1460500" y="262732"/>
                          <a:pt x="1469231" y="261938"/>
                        </a:cubicBezTo>
                        <a:lnTo>
                          <a:pt x="1481137" y="259557"/>
                        </a:lnTo>
                        <a:cubicBezTo>
                          <a:pt x="1485888" y="258693"/>
                          <a:pt x="1490712" y="258223"/>
                          <a:pt x="1495425" y="257175"/>
                        </a:cubicBezTo>
                        <a:cubicBezTo>
                          <a:pt x="1497875" y="256630"/>
                          <a:pt x="1500133" y="255403"/>
                          <a:pt x="1502568" y="254794"/>
                        </a:cubicBezTo>
                        <a:cubicBezTo>
                          <a:pt x="1506495" y="253812"/>
                          <a:pt x="1510506" y="253207"/>
                          <a:pt x="1514475" y="252413"/>
                        </a:cubicBezTo>
                        <a:cubicBezTo>
                          <a:pt x="1534994" y="244204"/>
                          <a:pt x="1517966" y="250394"/>
                          <a:pt x="1535906" y="245269"/>
                        </a:cubicBezTo>
                        <a:cubicBezTo>
                          <a:pt x="1538320" y="244579"/>
                          <a:pt x="1540615" y="243497"/>
                          <a:pt x="1543050" y="242888"/>
                        </a:cubicBezTo>
                        <a:cubicBezTo>
                          <a:pt x="1546976" y="241906"/>
                          <a:pt x="1551051" y="241572"/>
                          <a:pt x="1554956" y="240507"/>
                        </a:cubicBezTo>
                        <a:cubicBezTo>
                          <a:pt x="1559799" y="239186"/>
                          <a:pt x="1564373" y="236961"/>
                          <a:pt x="1569243" y="235744"/>
                        </a:cubicBezTo>
                        <a:cubicBezTo>
                          <a:pt x="1592509" y="229928"/>
                          <a:pt x="1563421" y="237039"/>
                          <a:pt x="1590675" y="230982"/>
                        </a:cubicBezTo>
                        <a:cubicBezTo>
                          <a:pt x="1593870" y="230272"/>
                          <a:pt x="1596972" y="229138"/>
                          <a:pt x="1600200" y="228600"/>
                        </a:cubicBezTo>
                        <a:cubicBezTo>
                          <a:pt x="1606512" y="227548"/>
                          <a:pt x="1612900" y="227013"/>
                          <a:pt x="1619250" y="226219"/>
                        </a:cubicBezTo>
                        <a:cubicBezTo>
                          <a:pt x="1640915" y="217554"/>
                          <a:pt x="1620953" y="224450"/>
                          <a:pt x="1647825" y="219075"/>
                        </a:cubicBezTo>
                        <a:cubicBezTo>
                          <a:pt x="1650286" y="218583"/>
                          <a:pt x="1652555" y="217383"/>
                          <a:pt x="1654968" y="216694"/>
                        </a:cubicBezTo>
                        <a:cubicBezTo>
                          <a:pt x="1658115" y="215795"/>
                          <a:pt x="1661346" y="215212"/>
                          <a:pt x="1664493" y="214313"/>
                        </a:cubicBezTo>
                        <a:cubicBezTo>
                          <a:pt x="1688447" y="207470"/>
                          <a:pt x="1651333" y="217010"/>
                          <a:pt x="1681162" y="209550"/>
                        </a:cubicBezTo>
                        <a:cubicBezTo>
                          <a:pt x="1720641" y="185864"/>
                          <a:pt x="1671064" y="214037"/>
                          <a:pt x="1702593" y="200025"/>
                        </a:cubicBezTo>
                        <a:cubicBezTo>
                          <a:pt x="1716234" y="193963"/>
                          <a:pt x="1711365" y="192723"/>
                          <a:pt x="1724025" y="188119"/>
                        </a:cubicBezTo>
                        <a:cubicBezTo>
                          <a:pt x="1730240" y="185859"/>
                          <a:pt x="1742790" y="182832"/>
                          <a:pt x="1750218" y="180975"/>
                        </a:cubicBezTo>
                        <a:cubicBezTo>
                          <a:pt x="1752371" y="179361"/>
                          <a:pt x="1763409" y="170808"/>
                          <a:pt x="1766887" y="169069"/>
                        </a:cubicBezTo>
                        <a:cubicBezTo>
                          <a:pt x="1769132" y="167946"/>
                          <a:pt x="1771650" y="167482"/>
                          <a:pt x="1774031" y="166688"/>
                        </a:cubicBezTo>
                        <a:cubicBezTo>
                          <a:pt x="1786567" y="154152"/>
                          <a:pt x="1775041" y="163802"/>
                          <a:pt x="1793081" y="154782"/>
                        </a:cubicBezTo>
                        <a:cubicBezTo>
                          <a:pt x="1801951" y="150347"/>
                          <a:pt x="1799467" y="149459"/>
                          <a:pt x="1807368" y="142875"/>
                        </a:cubicBezTo>
                        <a:cubicBezTo>
                          <a:pt x="1809567" y="141043"/>
                          <a:pt x="1812131" y="139700"/>
                          <a:pt x="1814512" y="138113"/>
                        </a:cubicBezTo>
                        <a:cubicBezTo>
                          <a:pt x="1818308" y="132419"/>
                          <a:pt x="1820587" y="127990"/>
                          <a:pt x="1826418" y="123825"/>
                        </a:cubicBezTo>
                        <a:cubicBezTo>
                          <a:pt x="1837406" y="115976"/>
                          <a:pt x="1833874" y="122489"/>
                          <a:pt x="1843087" y="114300"/>
                        </a:cubicBezTo>
                        <a:cubicBezTo>
                          <a:pt x="1851191" y="107096"/>
                          <a:pt x="1855259" y="99880"/>
                          <a:pt x="1864518" y="95250"/>
                        </a:cubicBezTo>
                        <a:cubicBezTo>
                          <a:pt x="1866763" y="94127"/>
                          <a:pt x="1869281" y="93663"/>
                          <a:pt x="1871662" y="92869"/>
                        </a:cubicBezTo>
                        <a:cubicBezTo>
                          <a:pt x="1877524" y="87007"/>
                          <a:pt x="1881076" y="82210"/>
                          <a:pt x="1888331" y="78582"/>
                        </a:cubicBezTo>
                        <a:cubicBezTo>
                          <a:pt x="1915017" y="65239"/>
                          <a:pt x="1870358" y="91235"/>
                          <a:pt x="1905000" y="71438"/>
                        </a:cubicBezTo>
                        <a:cubicBezTo>
                          <a:pt x="1907485" y="70018"/>
                          <a:pt x="1909583" y="67955"/>
                          <a:pt x="1912143" y="66675"/>
                        </a:cubicBezTo>
                        <a:cubicBezTo>
                          <a:pt x="1914388" y="65552"/>
                          <a:pt x="1916980" y="65283"/>
                          <a:pt x="1919287" y="64294"/>
                        </a:cubicBezTo>
                        <a:cubicBezTo>
                          <a:pt x="1922550" y="62896"/>
                          <a:pt x="1925549" y="60930"/>
                          <a:pt x="1928812" y="59532"/>
                        </a:cubicBezTo>
                        <a:cubicBezTo>
                          <a:pt x="1931119" y="58543"/>
                          <a:pt x="1933531" y="57797"/>
                          <a:pt x="1935956" y="57150"/>
                        </a:cubicBezTo>
                        <a:cubicBezTo>
                          <a:pt x="1945443" y="54620"/>
                          <a:pt x="1955217" y="53113"/>
                          <a:pt x="1964531" y="50007"/>
                        </a:cubicBezTo>
                        <a:cubicBezTo>
                          <a:pt x="1966912" y="49213"/>
                          <a:pt x="1969225" y="48170"/>
                          <a:pt x="1971675" y="47625"/>
                        </a:cubicBezTo>
                        <a:cubicBezTo>
                          <a:pt x="1976388" y="46578"/>
                          <a:pt x="1981278" y="46415"/>
                          <a:pt x="1985962" y="45244"/>
                        </a:cubicBezTo>
                        <a:cubicBezTo>
                          <a:pt x="1990832" y="44027"/>
                          <a:pt x="1995269" y="41105"/>
                          <a:pt x="2000250" y="40482"/>
                        </a:cubicBezTo>
                        <a:cubicBezTo>
                          <a:pt x="2006600" y="39688"/>
                          <a:pt x="2012988" y="39152"/>
                          <a:pt x="2019300" y="38100"/>
                        </a:cubicBezTo>
                        <a:cubicBezTo>
                          <a:pt x="2022528" y="37562"/>
                          <a:pt x="2025630" y="36429"/>
                          <a:pt x="2028825" y="35719"/>
                        </a:cubicBezTo>
                        <a:cubicBezTo>
                          <a:pt x="2032776" y="34841"/>
                          <a:pt x="2036780" y="34216"/>
                          <a:pt x="2040731" y="33338"/>
                        </a:cubicBezTo>
                        <a:cubicBezTo>
                          <a:pt x="2043926" y="32628"/>
                          <a:pt x="2047047" y="31599"/>
                          <a:pt x="2050256" y="30957"/>
                        </a:cubicBezTo>
                        <a:cubicBezTo>
                          <a:pt x="2054990" y="30010"/>
                          <a:pt x="2059830" y="29622"/>
                          <a:pt x="2064543" y="28575"/>
                        </a:cubicBezTo>
                        <a:cubicBezTo>
                          <a:pt x="2081195" y="24874"/>
                          <a:pt x="2060086" y="26751"/>
                          <a:pt x="2083593" y="23813"/>
                        </a:cubicBezTo>
                        <a:cubicBezTo>
                          <a:pt x="2092293" y="22726"/>
                          <a:pt x="2101056" y="22226"/>
                          <a:pt x="2109787" y="21432"/>
                        </a:cubicBezTo>
                        <a:cubicBezTo>
                          <a:pt x="2113756" y="20638"/>
                          <a:pt x="2117788" y="20115"/>
                          <a:pt x="2121693" y="19050"/>
                        </a:cubicBezTo>
                        <a:cubicBezTo>
                          <a:pt x="2126536" y="17729"/>
                          <a:pt x="2131089" y="15417"/>
                          <a:pt x="2135981" y="14288"/>
                        </a:cubicBezTo>
                        <a:cubicBezTo>
                          <a:pt x="2147098" y="11723"/>
                          <a:pt x="2172625" y="10385"/>
                          <a:pt x="2181225" y="9525"/>
                        </a:cubicBezTo>
                        <a:cubicBezTo>
                          <a:pt x="2187593" y="8888"/>
                          <a:pt x="2193915" y="7851"/>
                          <a:pt x="2200275" y="7144"/>
                        </a:cubicBezTo>
                        <a:cubicBezTo>
                          <a:pt x="2208203" y="6263"/>
                          <a:pt x="2216180" y="5817"/>
                          <a:pt x="2224087" y="4763"/>
                        </a:cubicBezTo>
                        <a:cubicBezTo>
                          <a:pt x="2228099" y="4228"/>
                          <a:pt x="2231968" y="2806"/>
                          <a:pt x="2235993" y="2382"/>
                        </a:cubicBezTo>
                        <a:cubicBezTo>
                          <a:pt x="2247073" y="1216"/>
                          <a:pt x="2258218" y="794"/>
                          <a:pt x="2269331" y="0"/>
                        </a:cubicBezTo>
                        <a:cubicBezTo>
                          <a:pt x="2346487" y="2086"/>
                          <a:pt x="2332063" y="-1160"/>
                          <a:pt x="2376487" y="4763"/>
                        </a:cubicBezTo>
                        <a:cubicBezTo>
                          <a:pt x="2412086" y="9509"/>
                          <a:pt x="2373192" y="4104"/>
                          <a:pt x="2412206" y="11907"/>
                        </a:cubicBezTo>
                        <a:cubicBezTo>
                          <a:pt x="2417710" y="13008"/>
                          <a:pt x="2423328" y="13435"/>
                          <a:pt x="2428875" y="14288"/>
                        </a:cubicBezTo>
                        <a:cubicBezTo>
                          <a:pt x="2480344" y="22206"/>
                          <a:pt x="2410605" y="11639"/>
                          <a:pt x="2455068" y="19050"/>
                        </a:cubicBezTo>
                        <a:cubicBezTo>
                          <a:pt x="2460604" y="19973"/>
                          <a:pt x="2466201" y="20509"/>
                          <a:pt x="2471737" y="21432"/>
                        </a:cubicBezTo>
                        <a:cubicBezTo>
                          <a:pt x="2512931" y="28298"/>
                          <a:pt x="2463166" y="20057"/>
                          <a:pt x="2490787" y="26194"/>
                        </a:cubicBezTo>
                        <a:cubicBezTo>
                          <a:pt x="2495500" y="27241"/>
                          <a:pt x="2500340" y="27628"/>
                          <a:pt x="2505075" y="28575"/>
                        </a:cubicBezTo>
                        <a:cubicBezTo>
                          <a:pt x="2531306" y="33822"/>
                          <a:pt x="2490826" y="27986"/>
                          <a:pt x="2533650" y="33338"/>
                        </a:cubicBezTo>
                        <a:cubicBezTo>
                          <a:pt x="2536825" y="34925"/>
                          <a:pt x="2539912" y="36702"/>
                          <a:pt x="2543175" y="38100"/>
                        </a:cubicBezTo>
                        <a:cubicBezTo>
                          <a:pt x="2545482" y="39089"/>
                          <a:pt x="2548033" y="39443"/>
                          <a:pt x="2550318" y="40482"/>
                        </a:cubicBezTo>
                        <a:cubicBezTo>
                          <a:pt x="2556781" y="43420"/>
                          <a:pt x="2562633" y="47762"/>
                          <a:pt x="2569368" y="50007"/>
                        </a:cubicBezTo>
                        <a:cubicBezTo>
                          <a:pt x="2571749" y="50801"/>
                          <a:pt x="2574267" y="51265"/>
                          <a:pt x="2576512" y="52388"/>
                        </a:cubicBezTo>
                        <a:cubicBezTo>
                          <a:pt x="2580652" y="54458"/>
                          <a:pt x="2584493" y="57079"/>
                          <a:pt x="2588418" y="59532"/>
                        </a:cubicBezTo>
                        <a:cubicBezTo>
                          <a:pt x="2590845" y="61049"/>
                          <a:pt x="2593002" y="63014"/>
                          <a:pt x="2595562" y="64294"/>
                        </a:cubicBezTo>
                        <a:cubicBezTo>
                          <a:pt x="2615260" y="74142"/>
                          <a:pt x="2587469" y="56580"/>
                          <a:pt x="2612231" y="71438"/>
                        </a:cubicBezTo>
                        <a:cubicBezTo>
                          <a:pt x="2632699" y="83719"/>
                          <a:pt x="2619293" y="78555"/>
                          <a:pt x="2633662" y="83344"/>
                        </a:cubicBezTo>
                        <a:lnTo>
                          <a:pt x="2647950" y="92869"/>
                        </a:lnTo>
                        <a:cubicBezTo>
                          <a:pt x="2650331" y="94456"/>
                          <a:pt x="2653069" y="95609"/>
                          <a:pt x="2655093" y="97632"/>
                        </a:cubicBezTo>
                        <a:cubicBezTo>
                          <a:pt x="2657474" y="100013"/>
                          <a:pt x="2659579" y="102708"/>
                          <a:pt x="2662237" y="104775"/>
                        </a:cubicBezTo>
                        <a:cubicBezTo>
                          <a:pt x="2666755" y="108289"/>
                          <a:pt x="2672478" y="110252"/>
                          <a:pt x="2676525" y="114300"/>
                        </a:cubicBezTo>
                        <a:cubicBezTo>
                          <a:pt x="2678906" y="116681"/>
                          <a:pt x="2681111" y="119252"/>
                          <a:pt x="2683668" y="121444"/>
                        </a:cubicBezTo>
                        <a:cubicBezTo>
                          <a:pt x="2686681" y="124027"/>
                          <a:pt x="2689963" y="126281"/>
                          <a:pt x="2693193" y="128588"/>
                        </a:cubicBezTo>
                        <a:cubicBezTo>
                          <a:pt x="2695522" y="130251"/>
                          <a:pt x="2698138" y="131518"/>
                          <a:pt x="2700337" y="133350"/>
                        </a:cubicBezTo>
                        <a:cubicBezTo>
                          <a:pt x="2711722" y="142837"/>
                          <a:pt x="2703729" y="137420"/>
                          <a:pt x="2712243" y="147638"/>
                        </a:cubicBezTo>
                        <a:cubicBezTo>
                          <a:pt x="2716005" y="152153"/>
                          <a:pt x="2721178" y="156868"/>
                          <a:pt x="2726531" y="159544"/>
                        </a:cubicBezTo>
                        <a:cubicBezTo>
                          <a:pt x="2728776" y="160666"/>
                          <a:pt x="2731294" y="161131"/>
                          <a:pt x="2733675" y="161925"/>
                        </a:cubicBezTo>
                        <a:cubicBezTo>
                          <a:pt x="2744325" y="177902"/>
                          <a:pt x="2731779" y="162249"/>
                          <a:pt x="2745581" y="171450"/>
                        </a:cubicBezTo>
                        <a:cubicBezTo>
                          <a:pt x="2748383" y="173318"/>
                          <a:pt x="2750067" y="176526"/>
                          <a:pt x="2752725" y="178594"/>
                        </a:cubicBezTo>
                        <a:cubicBezTo>
                          <a:pt x="2757243" y="182108"/>
                          <a:pt x="2762965" y="184072"/>
                          <a:pt x="2767012" y="188119"/>
                        </a:cubicBezTo>
                        <a:cubicBezTo>
                          <a:pt x="2771775" y="192882"/>
                          <a:pt x="2775696" y="198671"/>
                          <a:pt x="2781300" y="202407"/>
                        </a:cubicBezTo>
                        <a:cubicBezTo>
                          <a:pt x="2797086" y="212931"/>
                          <a:pt x="2779545" y="200563"/>
                          <a:pt x="2795587" y="214313"/>
                        </a:cubicBezTo>
                        <a:cubicBezTo>
                          <a:pt x="2798600" y="216896"/>
                          <a:pt x="2802162" y="218802"/>
                          <a:pt x="2805112" y="221457"/>
                        </a:cubicBezTo>
                        <a:cubicBezTo>
                          <a:pt x="2805152" y="221493"/>
                          <a:pt x="2822952" y="239297"/>
                          <a:pt x="2826543" y="242888"/>
                        </a:cubicBezTo>
                        <a:cubicBezTo>
                          <a:pt x="2828924" y="245269"/>
                          <a:pt x="2830885" y="248164"/>
                          <a:pt x="2833687" y="250032"/>
                        </a:cubicBezTo>
                        <a:lnTo>
                          <a:pt x="2840831" y="254794"/>
                        </a:lnTo>
                        <a:cubicBezTo>
                          <a:pt x="2842418" y="257175"/>
                          <a:pt x="2843679" y="259811"/>
                          <a:pt x="2845593" y="261938"/>
                        </a:cubicBezTo>
                        <a:cubicBezTo>
                          <a:pt x="2859612" y="277516"/>
                          <a:pt x="2857426" y="275383"/>
                          <a:pt x="2869406" y="283369"/>
                        </a:cubicBezTo>
                        <a:cubicBezTo>
                          <a:pt x="2881221" y="301094"/>
                          <a:pt x="2866043" y="279336"/>
                          <a:pt x="2881312" y="297657"/>
                        </a:cubicBezTo>
                        <a:cubicBezTo>
                          <a:pt x="2883144" y="299855"/>
                          <a:pt x="2884243" y="302602"/>
                          <a:pt x="2886075" y="304800"/>
                        </a:cubicBezTo>
                        <a:cubicBezTo>
                          <a:pt x="2888231" y="307387"/>
                          <a:pt x="2891027" y="309387"/>
                          <a:pt x="2893218" y="311944"/>
                        </a:cubicBezTo>
                        <a:cubicBezTo>
                          <a:pt x="2895801" y="314957"/>
                          <a:pt x="2897779" y="318456"/>
                          <a:pt x="2900362" y="321469"/>
                        </a:cubicBezTo>
                        <a:cubicBezTo>
                          <a:pt x="2902554" y="324026"/>
                          <a:pt x="2905350" y="326026"/>
                          <a:pt x="2907506" y="328613"/>
                        </a:cubicBezTo>
                        <a:cubicBezTo>
                          <a:pt x="2924075" y="348497"/>
                          <a:pt x="2898549" y="322040"/>
                          <a:pt x="2919412" y="342900"/>
                        </a:cubicBezTo>
                        <a:cubicBezTo>
                          <a:pt x="2925096" y="359955"/>
                          <a:pt x="2916970" y="340447"/>
                          <a:pt x="2928937" y="354807"/>
                        </a:cubicBezTo>
                        <a:cubicBezTo>
                          <a:pt x="2931210" y="357534"/>
                          <a:pt x="2931637" y="361443"/>
                          <a:pt x="2933700" y="364332"/>
                        </a:cubicBezTo>
                        <a:cubicBezTo>
                          <a:pt x="2935657" y="367072"/>
                          <a:pt x="2938687" y="368888"/>
                          <a:pt x="2940843" y="371475"/>
                        </a:cubicBezTo>
                        <a:cubicBezTo>
                          <a:pt x="2942675" y="373674"/>
                          <a:pt x="2943705" y="376480"/>
                          <a:pt x="2945606" y="378619"/>
                        </a:cubicBezTo>
                        <a:cubicBezTo>
                          <a:pt x="2950081" y="383653"/>
                          <a:pt x="2955130" y="388144"/>
                          <a:pt x="2959893" y="392907"/>
                        </a:cubicBezTo>
                        <a:lnTo>
                          <a:pt x="2974181" y="407194"/>
                        </a:lnTo>
                        <a:cubicBezTo>
                          <a:pt x="2985907" y="424784"/>
                          <a:pt x="2979127" y="418048"/>
                          <a:pt x="2993231" y="428625"/>
                        </a:cubicBezTo>
                        <a:cubicBezTo>
                          <a:pt x="2994818" y="431006"/>
                          <a:pt x="2995969" y="433745"/>
                          <a:pt x="2997993" y="435769"/>
                        </a:cubicBezTo>
                        <a:cubicBezTo>
                          <a:pt x="3016024" y="453801"/>
                          <a:pt x="2991895" y="421599"/>
                          <a:pt x="3014662" y="450057"/>
                        </a:cubicBezTo>
                        <a:cubicBezTo>
                          <a:pt x="3030537" y="469901"/>
                          <a:pt x="3017043" y="459581"/>
                          <a:pt x="3031331" y="469107"/>
                        </a:cubicBezTo>
                        <a:cubicBezTo>
                          <a:pt x="3050376" y="497675"/>
                          <a:pt x="3021014" y="455616"/>
                          <a:pt x="3043237" y="481013"/>
                        </a:cubicBezTo>
                        <a:cubicBezTo>
                          <a:pt x="3047006" y="485320"/>
                          <a:pt x="3048715" y="491253"/>
                          <a:pt x="3052762" y="495300"/>
                        </a:cubicBezTo>
                        <a:lnTo>
                          <a:pt x="3074193" y="516732"/>
                        </a:lnTo>
                        <a:cubicBezTo>
                          <a:pt x="3076574" y="519113"/>
                          <a:pt x="3078535" y="522007"/>
                          <a:pt x="3081337" y="523875"/>
                        </a:cubicBezTo>
                        <a:lnTo>
                          <a:pt x="3095625" y="533400"/>
                        </a:lnTo>
                        <a:lnTo>
                          <a:pt x="3109912" y="542925"/>
                        </a:lnTo>
                        <a:cubicBezTo>
                          <a:pt x="3112293" y="543719"/>
                          <a:pt x="3114862" y="544088"/>
                          <a:pt x="3117056" y="545307"/>
                        </a:cubicBezTo>
                        <a:cubicBezTo>
                          <a:pt x="3122059" y="548087"/>
                          <a:pt x="3131343" y="554832"/>
                          <a:pt x="3131343" y="554832"/>
                        </a:cubicBezTo>
                        <a:cubicBezTo>
                          <a:pt x="3132931" y="557213"/>
                          <a:pt x="3134082" y="559951"/>
                          <a:pt x="3136106" y="561975"/>
                        </a:cubicBezTo>
                        <a:cubicBezTo>
                          <a:pt x="3138130" y="563999"/>
                          <a:pt x="3141462" y="564503"/>
                          <a:pt x="3143250" y="566738"/>
                        </a:cubicBezTo>
                        <a:cubicBezTo>
                          <a:pt x="3144818" y="568698"/>
                          <a:pt x="3144509" y="571637"/>
                          <a:pt x="3145631" y="573882"/>
                        </a:cubicBezTo>
                        <a:cubicBezTo>
                          <a:pt x="3146911" y="576442"/>
                          <a:pt x="3149231" y="578410"/>
                          <a:pt x="3150393" y="581025"/>
                        </a:cubicBezTo>
                        <a:cubicBezTo>
                          <a:pt x="3152432" y="585613"/>
                          <a:pt x="3155156" y="595313"/>
                          <a:pt x="3155156" y="595313"/>
                        </a:cubicBezTo>
                        <a:cubicBezTo>
                          <a:pt x="3154362" y="598488"/>
                          <a:pt x="3153715" y="601703"/>
                          <a:pt x="3152775" y="604838"/>
                        </a:cubicBezTo>
                        <a:cubicBezTo>
                          <a:pt x="3151332" y="609646"/>
                          <a:pt x="3149600" y="614363"/>
                          <a:pt x="3148012" y="619125"/>
                        </a:cubicBezTo>
                        <a:cubicBezTo>
                          <a:pt x="3145530" y="626570"/>
                          <a:pt x="3143126" y="635877"/>
                          <a:pt x="3136106" y="640557"/>
                        </a:cubicBezTo>
                        <a:lnTo>
                          <a:pt x="3121818" y="650082"/>
                        </a:lnTo>
                        <a:cubicBezTo>
                          <a:pt x="3119437" y="651669"/>
                          <a:pt x="3117390" y="653939"/>
                          <a:pt x="3114675" y="654844"/>
                        </a:cubicBezTo>
                        <a:cubicBezTo>
                          <a:pt x="3109912" y="656432"/>
                          <a:pt x="3104564" y="656822"/>
                          <a:pt x="3100387" y="659607"/>
                        </a:cubicBezTo>
                        <a:cubicBezTo>
                          <a:pt x="3098006" y="661194"/>
                          <a:pt x="3095984" y="663547"/>
                          <a:pt x="3093243" y="664369"/>
                        </a:cubicBezTo>
                        <a:cubicBezTo>
                          <a:pt x="3087867" y="665982"/>
                          <a:pt x="3082131" y="665956"/>
                          <a:pt x="3076575" y="666750"/>
                        </a:cubicBezTo>
                        <a:cubicBezTo>
                          <a:pt x="3057030" y="673267"/>
                          <a:pt x="3088059" y="663440"/>
                          <a:pt x="3050381" y="671513"/>
                        </a:cubicBezTo>
                        <a:cubicBezTo>
                          <a:pt x="3045472" y="672565"/>
                          <a:pt x="3041045" y="675449"/>
                          <a:pt x="3036093" y="676275"/>
                        </a:cubicBezTo>
                        <a:cubicBezTo>
                          <a:pt x="3031331" y="677069"/>
                          <a:pt x="3026540" y="677710"/>
                          <a:pt x="3021806" y="678657"/>
                        </a:cubicBezTo>
                        <a:cubicBezTo>
                          <a:pt x="3014329" y="680153"/>
                          <a:pt x="3011947" y="681149"/>
                          <a:pt x="3005137" y="683419"/>
                        </a:cubicBezTo>
                        <a:cubicBezTo>
                          <a:pt x="2984671" y="697064"/>
                          <a:pt x="3010559" y="680709"/>
                          <a:pt x="2990850" y="690563"/>
                        </a:cubicBezTo>
                        <a:cubicBezTo>
                          <a:pt x="2972381" y="699797"/>
                          <a:pt x="2994523" y="691718"/>
                          <a:pt x="2976562" y="697707"/>
                        </a:cubicBezTo>
                        <a:cubicBezTo>
                          <a:pt x="2960709" y="713558"/>
                          <a:pt x="2977781" y="698617"/>
                          <a:pt x="2962275" y="707232"/>
                        </a:cubicBezTo>
                        <a:cubicBezTo>
                          <a:pt x="2957271" y="710012"/>
                          <a:pt x="2947987" y="716757"/>
                          <a:pt x="2947987" y="716757"/>
                        </a:cubicBezTo>
                        <a:cubicBezTo>
                          <a:pt x="2942325" y="733742"/>
                          <a:pt x="2950354" y="713205"/>
                          <a:pt x="2938462" y="731044"/>
                        </a:cubicBezTo>
                        <a:cubicBezTo>
                          <a:pt x="2929261" y="744846"/>
                          <a:pt x="2944914" y="732300"/>
                          <a:pt x="2928937" y="742950"/>
                        </a:cubicBezTo>
                        <a:lnTo>
                          <a:pt x="2914650" y="764382"/>
                        </a:lnTo>
                        <a:cubicBezTo>
                          <a:pt x="2913063" y="766763"/>
                          <a:pt x="2912268" y="769938"/>
                          <a:pt x="2909887" y="771525"/>
                        </a:cubicBezTo>
                        <a:lnTo>
                          <a:pt x="2895600" y="781050"/>
                        </a:lnTo>
                        <a:cubicBezTo>
                          <a:pt x="2893219" y="782638"/>
                          <a:pt x="2891171" y="784908"/>
                          <a:pt x="2888456" y="785813"/>
                        </a:cubicBezTo>
                        <a:lnTo>
                          <a:pt x="2881312" y="788194"/>
                        </a:lnTo>
                        <a:cubicBezTo>
                          <a:pt x="2876550" y="791369"/>
                          <a:pt x="2872455" y="795909"/>
                          <a:pt x="2867025" y="797719"/>
                        </a:cubicBezTo>
                        <a:cubicBezTo>
                          <a:pt x="2836382" y="807934"/>
                          <a:pt x="2867749" y="798134"/>
                          <a:pt x="2840831" y="804863"/>
                        </a:cubicBezTo>
                        <a:cubicBezTo>
                          <a:pt x="2838396" y="805472"/>
                          <a:pt x="2836101" y="806554"/>
                          <a:pt x="2833687" y="807244"/>
                        </a:cubicBezTo>
                        <a:cubicBezTo>
                          <a:pt x="2830540" y="808143"/>
                          <a:pt x="2827337" y="808831"/>
                          <a:pt x="2824162" y="809625"/>
                        </a:cubicBezTo>
                        <a:lnTo>
                          <a:pt x="2795587" y="828675"/>
                        </a:lnTo>
                        <a:cubicBezTo>
                          <a:pt x="2793206" y="830263"/>
                          <a:pt x="2791158" y="832533"/>
                          <a:pt x="2788443" y="833438"/>
                        </a:cubicBezTo>
                        <a:lnTo>
                          <a:pt x="2774156" y="838200"/>
                        </a:lnTo>
                        <a:cubicBezTo>
                          <a:pt x="2771775" y="838994"/>
                          <a:pt x="2769447" y="839973"/>
                          <a:pt x="2767012" y="840582"/>
                        </a:cubicBezTo>
                        <a:cubicBezTo>
                          <a:pt x="2763837" y="841376"/>
                          <a:pt x="2760634" y="842064"/>
                          <a:pt x="2757487" y="842963"/>
                        </a:cubicBezTo>
                        <a:cubicBezTo>
                          <a:pt x="2755073" y="843653"/>
                          <a:pt x="2752804" y="844852"/>
                          <a:pt x="2750343" y="845344"/>
                        </a:cubicBezTo>
                        <a:cubicBezTo>
                          <a:pt x="2740874" y="847238"/>
                          <a:pt x="2721768" y="850107"/>
                          <a:pt x="2721768" y="850107"/>
                        </a:cubicBezTo>
                        <a:cubicBezTo>
                          <a:pt x="2713591" y="848471"/>
                          <a:pt x="2708178" y="847584"/>
                          <a:pt x="2700337" y="845344"/>
                        </a:cubicBezTo>
                        <a:cubicBezTo>
                          <a:pt x="2697923" y="844654"/>
                          <a:pt x="2695574" y="843757"/>
                          <a:pt x="2693193" y="842963"/>
                        </a:cubicBezTo>
                        <a:cubicBezTo>
                          <a:pt x="2672737" y="829323"/>
                          <a:pt x="2698610" y="845670"/>
                          <a:pt x="2678906" y="835819"/>
                        </a:cubicBezTo>
                        <a:cubicBezTo>
                          <a:pt x="2676346" y="834539"/>
                          <a:pt x="2674322" y="832337"/>
                          <a:pt x="2671762" y="831057"/>
                        </a:cubicBezTo>
                        <a:cubicBezTo>
                          <a:pt x="2652068" y="821210"/>
                          <a:pt x="2679849" y="838766"/>
                          <a:pt x="2655093" y="823913"/>
                        </a:cubicBezTo>
                        <a:cubicBezTo>
                          <a:pt x="2655080" y="823905"/>
                          <a:pt x="2637240" y="812010"/>
                          <a:pt x="2633662" y="809625"/>
                        </a:cubicBezTo>
                        <a:cubicBezTo>
                          <a:pt x="2631281" y="808038"/>
                          <a:pt x="2629233" y="805768"/>
                          <a:pt x="2626518" y="804863"/>
                        </a:cubicBezTo>
                        <a:lnTo>
                          <a:pt x="2619375" y="802482"/>
                        </a:lnTo>
                        <a:cubicBezTo>
                          <a:pt x="2612351" y="797799"/>
                          <a:pt x="2610817" y="797451"/>
                          <a:pt x="2605087" y="790575"/>
                        </a:cubicBezTo>
                        <a:cubicBezTo>
                          <a:pt x="2595165" y="778669"/>
                          <a:pt x="2606279" y="787401"/>
                          <a:pt x="2593181" y="778669"/>
                        </a:cubicBezTo>
                        <a:cubicBezTo>
                          <a:pt x="2590006" y="773907"/>
                          <a:pt x="2585466" y="769812"/>
                          <a:pt x="2583656" y="764382"/>
                        </a:cubicBezTo>
                        <a:cubicBezTo>
                          <a:pt x="2580370" y="754523"/>
                          <a:pt x="2582667" y="759326"/>
                          <a:pt x="2576512" y="750094"/>
                        </a:cubicBezTo>
                        <a:cubicBezTo>
                          <a:pt x="2574925" y="745332"/>
                          <a:pt x="2572968" y="740677"/>
                          <a:pt x="2571750" y="735807"/>
                        </a:cubicBezTo>
                        <a:cubicBezTo>
                          <a:pt x="2565773" y="711902"/>
                          <a:pt x="2569054" y="722955"/>
                          <a:pt x="2562225" y="702469"/>
                        </a:cubicBezTo>
                        <a:lnTo>
                          <a:pt x="2559843" y="695325"/>
                        </a:lnTo>
                        <a:cubicBezTo>
                          <a:pt x="2559049" y="692944"/>
                          <a:pt x="2559550" y="689574"/>
                          <a:pt x="2557462" y="688182"/>
                        </a:cubicBezTo>
                        <a:cubicBezTo>
                          <a:pt x="2548230" y="682027"/>
                          <a:pt x="2553033" y="684324"/>
                          <a:pt x="2543175" y="681038"/>
                        </a:cubicBezTo>
                        <a:cubicBezTo>
                          <a:pt x="2540794" y="679450"/>
                          <a:pt x="2538646" y="677437"/>
                          <a:pt x="2536031" y="676275"/>
                        </a:cubicBezTo>
                        <a:cubicBezTo>
                          <a:pt x="2525841" y="671746"/>
                          <a:pt x="2521918" y="671904"/>
                          <a:pt x="2512218" y="669132"/>
                        </a:cubicBezTo>
                        <a:cubicBezTo>
                          <a:pt x="2509805" y="668442"/>
                          <a:pt x="2507488" y="667440"/>
                          <a:pt x="2505075" y="666750"/>
                        </a:cubicBezTo>
                        <a:cubicBezTo>
                          <a:pt x="2501928" y="665851"/>
                          <a:pt x="2498697" y="665268"/>
                          <a:pt x="2495550" y="664369"/>
                        </a:cubicBezTo>
                        <a:cubicBezTo>
                          <a:pt x="2473914" y="658188"/>
                          <a:pt x="2509947" y="666773"/>
                          <a:pt x="2474118" y="659607"/>
                        </a:cubicBezTo>
                        <a:cubicBezTo>
                          <a:pt x="2470909" y="658965"/>
                          <a:pt x="2467833" y="657688"/>
                          <a:pt x="2464593" y="657225"/>
                        </a:cubicBezTo>
                        <a:cubicBezTo>
                          <a:pt x="2448065" y="654864"/>
                          <a:pt x="2439623" y="655565"/>
                          <a:pt x="2424112" y="652463"/>
                        </a:cubicBezTo>
                        <a:cubicBezTo>
                          <a:pt x="2417694" y="651179"/>
                          <a:pt x="2411542" y="648626"/>
                          <a:pt x="2405062" y="647700"/>
                        </a:cubicBezTo>
                        <a:cubicBezTo>
                          <a:pt x="2392574" y="645916"/>
                          <a:pt x="2386222" y="645141"/>
                          <a:pt x="2374106" y="642938"/>
                        </a:cubicBezTo>
                        <a:cubicBezTo>
                          <a:pt x="2370124" y="642214"/>
                          <a:pt x="2366105" y="641622"/>
                          <a:pt x="2362200" y="640557"/>
                        </a:cubicBezTo>
                        <a:cubicBezTo>
                          <a:pt x="2357357" y="639236"/>
                          <a:pt x="2352675" y="637382"/>
                          <a:pt x="2347912" y="635794"/>
                        </a:cubicBezTo>
                        <a:lnTo>
                          <a:pt x="2333625" y="631032"/>
                        </a:lnTo>
                        <a:cubicBezTo>
                          <a:pt x="2309639" y="623036"/>
                          <a:pt x="2346826" y="635229"/>
                          <a:pt x="2316956" y="626269"/>
                        </a:cubicBezTo>
                        <a:cubicBezTo>
                          <a:pt x="2312147" y="624827"/>
                          <a:pt x="2307431" y="623095"/>
                          <a:pt x="2302668" y="621507"/>
                        </a:cubicBezTo>
                        <a:lnTo>
                          <a:pt x="2288381" y="616744"/>
                        </a:lnTo>
                        <a:cubicBezTo>
                          <a:pt x="2286000" y="615950"/>
                          <a:pt x="2283672" y="614972"/>
                          <a:pt x="2281237" y="614363"/>
                        </a:cubicBezTo>
                        <a:cubicBezTo>
                          <a:pt x="2278062" y="613569"/>
                          <a:pt x="2274847" y="612922"/>
                          <a:pt x="2271712" y="611982"/>
                        </a:cubicBezTo>
                        <a:cubicBezTo>
                          <a:pt x="2264499" y="609818"/>
                          <a:pt x="2257425" y="607219"/>
                          <a:pt x="2250281" y="604838"/>
                        </a:cubicBezTo>
                        <a:lnTo>
                          <a:pt x="2221706" y="595313"/>
                        </a:lnTo>
                        <a:lnTo>
                          <a:pt x="2207418" y="590550"/>
                        </a:lnTo>
                        <a:cubicBezTo>
                          <a:pt x="2205037" y="589756"/>
                          <a:pt x="2202736" y="588661"/>
                          <a:pt x="2200275" y="588169"/>
                        </a:cubicBezTo>
                        <a:cubicBezTo>
                          <a:pt x="2185907" y="585296"/>
                          <a:pt x="2192208" y="587068"/>
                          <a:pt x="2181225" y="583407"/>
                        </a:cubicBezTo>
                        <a:cubicBezTo>
                          <a:pt x="2169902" y="575858"/>
                          <a:pt x="2176799" y="579551"/>
                          <a:pt x="2159793" y="573882"/>
                        </a:cubicBezTo>
                        <a:lnTo>
                          <a:pt x="2152650" y="571500"/>
                        </a:lnTo>
                        <a:cubicBezTo>
                          <a:pt x="2150269" y="570706"/>
                          <a:pt x="2147595" y="570511"/>
                          <a:pt x="2145506" y="569119"/>
                        </a:cubicBezTo>
                        <a:cubicBezTo>
                          <a:pt x="2143125" y="567532"/>
                          <a:pt x="2140977" y="565519"/>
                          <a:pt x="2138362" y="564357"/>
                        </a:cubicBezTo>
                        <a:cubicBezTo>
                          <a:pt x="2138348" y="564351"/>
                          <a:pt x="2120510" y="558406"/>
                          <a:pt x="2116931" y="557213"/>
                        </a:cubicBezTo>
                        <a:lnTo>
                          <a:pt x="2109787" y="554832"/>
                        </a:lnTo>
                        <a:cubicBezTo>
                          <a:pt x="2107406" y="553244"/>
                          <a:pt x="2105203" y="551349"/>
                          <a:pt x="2102643" y="550069"/>
                        </a:cubicBezTo>
                        <a:cubicBezTo>
                          <a:pt x="2100398" y="548947"/>
                          <a:pt x="2097913" y="548377"/>
                          <a:pt x="2095500" y="547688"/>
                        </a:cubicBezTo>
                        <a:cubicBezTo>
                          <a:pt x="2085557" y="544847"/>
                          <a:pt x="2082909" y="544796"/>
                          <a:pt x="2071687" y="542925"/>
                        </a:cubicBezTo>
                        <a:cubicBezTo>
                          <a:pt x="2058193" y="543719"/>
                          <a:pt x="2044609" y="543559"/>
                          <a:pt x="2031206" y="545307"/>
                        </a:cubicBezTo>
                        <a:cubicBezTo>
                          <a:pt x="2031204" y="545307"/>
                          <a:pt x="2013348" y="551259"/>
                          <a:pt x="2009775" y="552450"/>
                        </a:cubicBezTo>
                        <a:lnTo>
                          <a:pt x="1995487" y="557213"/>
                        </a:lnTo>
                        <a:cubicBezTo>
                          <a:pt x="1993106" y="558007"/>
                          <a:pt x="1990778" y="558985"/>
                          <a:pt x="1988343" y="559594"/>
                        </a:cubicBezTo>
                        <a:cubicBezTo>
                          <a:pt x="1985168" y="560388"/>
                          <a:pt x="1981953" y="561035"/>
                          <a:pt x="1978818" y="561975"/>
                        </a:cubicBezTo>
                        <a:cubicBezTo>
                          <a:pt x="1974010" y="563418"/>
                          <a:pt x="1969293" y="565150"/>
                          <a:pt x="1964531" y="566738"/>
                        </a:cubicBezTo>
                        <a:lnTo>
                          <a:pt x="1950243" y="571500"/>
                        </a:lnTo>
                        <a:cubicBezTo>
                          <a:pt x="1947862" y="572294"/>
                          <a:pt x="1945188" y="572490"/>
                          <a:pt x="1943100" y="573882"/>
                        </a:cubicBezTo>
                        <a:lnTo>
                          <a:pt x="1928812" y="583407"/>
                        </a:lnTo>
                        <a:cubicBezTo>
                          <a:pt x="1926431" y="584994"/>
                          <a:pt x="1924383" y="587264"/>
                          <a:pt x="1921668" y="588169"/>
                        </a:cubicBezTo>
                        <a:cubicBezTo>
                          <a:pt x="1916906" y="589757"/>
                          <a:pt x="1911558" y="590147"/>
                          <a:pt x="1907381" y="592932"/>
                        </a:cubicBezTo>
                        <a:cubicBezTo>
                          <a:pt x="1902618" y="596107"/>
                          <a:pt x="1898523" y="600647"/>
                          <a:pt x="1893093" y="602457"/>
                        </a:cubicBezTo>
                        <a:lnTo>
                          <a:pt x="1878806" y="607219"/>
                        </a:lnTo>
                        <a:cubicBezTo>
                          <a:pt x="1876425" y="608807"/>
                          <a:pt x="1874222" y="610702"/>
                          <a:pt x="1871662" y="611982"/>
                        </a:cubicBezTo>
                        <a:cubicBezTo>
                          <a:pt x="1869417" y="613105"/>
                          <a:pt x="1866478" y="612795"/>
                          <a:pt x="1864518" y="614363"/>
                        </a:cubicBezTo>
                        <a:cubicBezTo>
                          <a:pt x="1862283" y="616151"/>
                          <a:pt x="1862137" y="619919"/>
                          <a:pt x="1859756" y="621507"/>
                        </a:cubicBezTo>
                        <a:cubicBezTo>
                          <a:pt x="1857033" y="623322"/>
                          <a:pt x="1853378" y="622989"/>
                          <a:pt x="1850231" y="623888"/>
                        </a:cubicBezTo>
                        <a:cubicBezTo>
                          <a:pt x="1847817" y="624578"/>
                          <a:pt x="1845468" y="625475"/>
                          <a:pt x="1843087" y="626269"/>
                        </a:cubicBezTo>
                        <a:cubicBezTo>
                          <a:pt x="1822621" y="639914"/>
                          <a:pt x="1848509" y="623559"/>
                          <a:pt x="1828800" y="633413"/>
                        </a:cubicBezTo>
                        <a:cubicBezTo>
                          <a:pt x="1826240" y="634693"/>
                          <a:pt x="1824216" y="636895"/>
                          <a:pt x="1821656" y="638175"/>
                        </a:cubicBezTo>
                        <a:cubicBezTo>
                          <a:pt x="1819411" y="639298"/>
                          <a:pt x="1816757" y="639434"/>
                          <a:pt x="1814512" y="640557"/>
                        </a:cubicBezTo>
                        <a:cubicBezTo>
                          <a:pt x="1811952" y="641837"/>
                          <a:pt x="1809983" y="644157"/>
                          <a:pt x="1807368" y="645319"/>
                        </a:cubicBezTo>
                        <a:cubicBezTo>
                          <a:pt x="1799909" y="648634"/>
                          <a:pt x="1791476" y="650483"/>
                          <a:pt x="1783556" y="652463"/>
                        </a:cubicBezTo>
                        <a:cubicBezTo>
                          <a:pt x="1766034" y="651003"/>
                          <a:pt x="1758770" y="655037"/>
                          <a:pt x="1747837" y="645319"/>
                        </a:cubicBezTo>
                        <a:cubicBezTo>
                          <a:pt x="1742803" y="640845"/>
                          <a:pt x="1733550" y="631032"/>
                          <a:pt x="1733550" y="631032"/>
                        </a:cubicBezTo>
                        <a:cubicBezTo>
                          <a:pt x="1728995" y="617370"/>
                          <a:pt x="1734429" y="630122"/>
                          <a:pt x="1724025" y="616744"/>
                        </a:cubicBezTo>
                        <a:cubicBezTo>
                          <a:pt x="1720511" y="612226"/>
                          <a:pt x="1719262" y="605632"/>
                          <a:pt x="1714500" y="602457"/>
                        </a:cubicBezTo>
                        <a:cubicBezTo>
                          <a:pt x="1709737" y="599282"/>
                          <a:pt x="1704259" y="596979"/>
                          <a:pt x="1700212" y="592932"/>
                        </a:cubicBezTo>
                        <a:cubicBezTo>
                          <a:pt x="1697831" y="590551"/>
                          <a:pt x="1695870" y="587656"/>
                          <a:pt x="1693068" y="585788"/>
                        </a:cubicBezTo>
                        <a:cubicBezTo>
                          <a:pt x="1690980" y="584396"/>
                          <a:pt x="1688210" y="584446"/>
                          <a:pt x="1685925" y="583407"/>
                        </a:cubicBezTo>
                        <a:cubicBezTo>
                          <a:pt x="1679462" y="580469"/>
                          <a:pt x="1666875" y="573882"/>
                          <a:pt x="1666875" y="573882"/>
                        </a:cubicBezTo>
                        <a:cubicBezTo>
                          <a:pt x="1655411" y="575028"/>
                          <a:pt x="1642576" y="575529"/>
                          <a:pt x="1631156" y="578644"/>
                        </a:cubicBezTo>
                        <a:cubicBezTo>
                          <a:pt x="1626313" y="579965"/>
                          <a:pt x="1621631" y="581819"/>
                          <a:pt x="1616868" y="583407"/>
                        </a:cubicBezTo>
                        <a:lnTo>
                          <a:pt x="1602581" y="588169"/>
                        </a:lnTo>
                        <a:cubicBezTo>
                          <a:pt x="1600200" y="588963"/>
                          <a:pt x="1597898" y="590058"/>
                          <a:pt x="1595437" y="590550"/>
                        </a:cubicBezTo>
                        <a:cubicBezTo>
                          <a:pt x="1591468" y="591344"/>
                          <a:pt x="1587531" y="592317"/>
                          <a:pt x="1583531" y="592932"/>
                        </a:cubicBezTo>
                        <a:cubicBezTo>
                          <a:pt x="1564644" y="595838"/>
                          <a:pt x="1556449" y="595768"/>
                          <a:pt x="1535906" y="597694"/>
                        </a:cubicBezTo>
                        <a:cubicBezTo>
                          <a:pt x="1520021" y="599183"/>
                          <a:pt x="1504018" y="599835"/>
                          <a:pt x="1488281" y="602457"/>
                        </a:cubicBezTo>
                        <a:lnTo>
                          <a:pt x="1473993" y="604838"/>
                        </a:lnTo>
                        <a:cubicBezTo>
                          <a:pt x="1468446" y="605691"/>
                          <a:pt x="1462847" y="606215"/>
                          <a:pt x="1457325" y="607219"/>
                        </a:cubicBezTo>
                        <a:cubicBezTo>
                          <a:pt x="1454105" y="607804"/>
                          <a:pt x="1451000" y="608914"/>
                          <a:pt x="1447800" y="609600"/>
                        </a:cubicBezTo>
                        <a:cubicBezTo>
                          <a:pt x="1439885" y="611296"/>
                          <a:pt x="1431925" y="612775"/>
                          <a:pt x="1423987" y="614363"/>
                        </a:cubicBezTo>
                        <a:cubicBezTo>
                          <a:pt x="1420018" y="615157"/>
                          <a:pt x="1416007" y="615762"/>
                          <a:pt x="1412081" y="616744"/>
                        </a:cubicBezTo>
                        <a:cubicBezTo>
                          <a:pt x="1408906" y="617538"/>
                          <a:pt x="1405809" y="618764"/>
                          <a:pt x="1402556" y="619125"/>
                        </a:cubicBezTo>
                        <a:cubicBezTo>
                          <a:pt x="1384343" y="621149"/>
                          <a:pt x="1365863" y="620876"/>
                          <a:pt x="1347787" y="623888"/>
                        </a:cubicBezTo>
                        <a:cubicBezTo>
                          <a:pt x="1338262" y="625475"/>
                          <a:pt x="1328794" y="627452"/>
                          <a:pt x="1319212" y="628650"/>
                        </a:cubicBezTo>
                        <a:cubicBezTo>
                          <a:pt x="1312862" y="629444"/>
                          <a:pt x="1306487" y="630059"/>
                          <a:pt x="1300162" y="631032"/>
                        </a:cubicBezTo>
                        <a:cubicBezTo>
                          <a:pt x="1296162" y="631647"/>
                          <a:pt x="1292238" y="632689"/>
                          <a:pt x="1288256" y="633413"/>
                        </a:cubicBezTo>
                        <a:cubicBezTo>
                          <a:pt x="1280476" y="634827"/>
                          <a:pt x="1269901" y="636215"/>
                          <a:pt x="1262062" y="638175"/>
                        </a:cubicBezTo>
                        <a:cubicBezTo>
                          <a:pt x="1259627" y="638784"/>
                          <a:pt x="1257388" y="640108"/>
                          <a:pt x="1254918" y="640557"/>
                        </a:cubicBezTo>
                        <a:cubicBezTo>
                          <a:pt x="1248622" y="641702"/>
                          <a:pt x="1242218" y="642144"/>
                          <a:pt x="1235868" y="642938"/>
                        </a:cubicBezTo>
                        <a:lnTo>
                          <a:pt x="1214437" y="650082"/>
                        </a:lnTo>
                        <a:cubicBezTo>
                          <a:pt x="1212056" y="650876"/>
                          <a:pt x="1209728" y="651854"/>
                          <a:pt x="1207293" y="652463"/>
                        </a:cubicBezTo>
                        <a:lnTo>
                          <a:pt x="1188243" y="657225"/>
                        </a:lnTo>
                        <a:lnTo>
                          <a:pt x="1178718" y="659607"/>
                        </a:lnTo>
                        <a:cubicBezTo>
                          <a:pt x="1175543" y="660401"/>
                          <a:pt x="1172298" y="660953"/>
                          <a:pt x="1169193" y="661988"/>
                        </a:cubicBezTo>
                        <a:lnTo>
                          <a:pt x="1162050" y="664369"/>
                        </a:lnTo>
                        <a:cubicBezTo>
                          <a:pt x="1145673" y="675286"/>
                          <a:pt x="1153192" y="672084"/>
                          <a:pt x="1140618" y="676275"/>
                        </a:cubicBezTo>
                        <a:cubicBezTo>
                          <a:pt x="1139031" y="681038"/>
                          <a:pt x="1134269" y="685800"/>
                          <a:pt x="1135856" y="690563"/>
                        </a:cubicBezTo>
                        <a:cubicBezTo>
                          <a:pt x="1137952" y="696853"/>
                          <a:pt x="1141620" y="709947"/>
                          <a:pt x="1147762" y="711994"/>
                        </a:cubicBezTo>
                        <a:lnTo>
                          <a:pt x="1154906" y="714375"/>
                        </a:lnTo>
                        <a:cubicBezTo>
                          <a:pt x="1159668" y="717550"/>
                          <a:pt x="1163763" y="722090"/>
                          <a:pt x="1169193" y="723900"/>
                        </a:cubicBezTo>
                        <a:cubicBezTo>
                          <a:pt x="1173956" y="725488"/>
                          <a:pt x="1179304" y="725878"/>
                          <a:pt x="1183481" y="728663"/>
                        </a:cubicBezTo>
                        <a:cubicBezTo>
                          <a:pt x="1188243" y="731838"/>
                          <a:pt x="1192338" y="736378"/>
                          <a:pt x="1197768" y="738188"/>
                        </a:cubicBezTo>
                        <a:lnTo>
                          <a:pt x="1212056" y="742950"/>
                        </a:lnTo>
                        <a:cubicBezTo>
                          <a:pt x="1214437" y="743744"/>
                          <a:pt x="1216765" y="744723"/>
                          <a:pt x="1219200" y="745332"/>
                        </a:cubicBezTo>
                        <a:cubicBezTo>
                          <a:pt x="1222375" y="746126"/>
                          <a:pt x="1225590" y="746773"/>
                          <a:pt x="1228725" y="747713"/>
                        </a:cubicBezTo>
                        <a:cubicBezTo>
                          <a:pt x="1233533" y="749155"/>
                          <a:pt x="1238250" y="750888"/>
                          <a:pt x="1243012" y="752475"/>
                        </a:cubicBezTo>
                        <a:cubicBezTo>
                          <a:pt x="1245393" y="753269"/>
                          <a:pt x="1247721" y="754248"/>
                          <a:pt x="1250156" y="754857"/>
                        </a:cubicBezTo>
                        <a:cubicBezTo>
                          <a:pt x="1262116" y="757847"/>
                          <a:pt x="1256576" y="756203"/>
                          <a:pt x="1266825" y="759619"/>
                        </a:cubicBezTo>
                        <a:cubicBezTo>
                          <a:pt x="1269206" y="761207"/>
                          <a:pt x="1271408" y="763102"/>
                          <a:pt x="1273968" y="764382"/>
                        </a:cubicBezTo>
                        <a:cubicBezTo>
                          <a:pt x="1276213" y="765505"/>
                          <a:pt x="1279152" y="765195"/>
                          <a:pt x="1281112" y="766763"/>
                        </a:cubicBezTo>
                        <a:cubicBezTo>
                          <a:pt x="1296500" y="779073"/>
                          <a:pt x="1275063" y="770303"/>
                          <a:pt x="1293018" y="776288"/>
                        </a:cubicBezTo>
                        <a:cubicBezTo>
                          <a:pt x="1295399" y="778669"/>
                          <a:pt x="1297306" y="781647"/>
                          <a:pt x="1300162" y="783432"/>
                        </a:cubicBezTo>
                        <a:cubicBezTo>
                          <a:pt x="1303416" y="785466"/>
                          <a:pt x="1314462" y="788992"/>
                          <a:pt x="1319212" y="790575"/>
                        </a:cubicBezTo>
                        <a:cubicBezTo>
                          <a:pt x="1321593" y="792163"/>
                          <a:pt x="1323741" y="794176"/>
                          <a:pt x="1326356" y="795338"/>
                        </a:cubicBezTo>
                        <a:cubicBezTo>
                          <a:pt x="1330943" y="797377"/>
                          <a:pt x="1335881" y="798513"/>
                          <a:pt x="1340643" y="800100"/>
                        </a:cubicBezTo>
                        <a:lnTo>
                          <a:pt x="1347787" y="802482"/>
                        </a:lnTo>
                        <a:lnTo>
                          <a:pt x="1354931" y="804863"/>
                        </a:lnTo>
                        <a:lnTo>
                          <a:pt x="1362075" y="807244"/>
                        </a:lnTo>
                        <a:cubicBezTo>
                          <a:pt x="1373395" y="814792"/>
                          <a:pt x="1366503" y="811102"/>
                          <a:pt x="1383506" y="816769"/>
                        </a:cubicBezTo>
                        <a:lnTo>
                          <a:pt x="1390650" y="819150"/>
                        </a:lnTo>
                        <a:cubicBezTo>
                          <a:pt x="1401971" y="826699"/>
                          <a:pt x="1395076" y="823007"/>
                          <a:pt x="1412081" y="828675"/>
                        </a:cubicBezTo>
                        <a:cubicBezTo>
                          <a:pt x="1414462" y="829469"/>
                          <a:pt x="1417136" y="829665"/>
                          <a:pt x="1419225" y="831057"/>
                        </a:cubicBezTo>
                        <a:lnTo>
                          <a:pt x="1433512" y="840582"/>
                        </a:lnTo>
                        <a:cubicBezTo>
                          <a:pt x="1435100" y="842963"/>
                          <a:pt x="1437113" y="845110"/>
                          <a:pt x="1438275" y="847725"/>
                        </a:cubicBezTo>
                        <a:cubicBezTo>
                          <a:pt x="1438278" y="847731"/>
                          <a:pt x="1444226" y="865582"/>
                          <a:pt x="1445418" y="869157"/>
                        </a:cubicBezTo>
                        <a:lnTo>
                          <a:pt x="1450181" y="883444"/>
                        </a:lnTo>
                        <a:cubicBezTo>
                          <a:pt x="1450975" y="886619"/>
                          <a:pt x="1451622" y="889834"/>
                          <a:pt x="1452562" y="892969"/>
                        </a:cubicBezTo>
                        <a:cubicBezTo>
                          <a:pt x="1454005" y="897778"/>
                          <a:pt x="1457325" y="907257"/>
                          <a:pt x="1457325" y="907257"/>
                        </a:cubicBezTo>
                        <a:cubicBezTo>
                          <a:pt x="1456531" y="915988"/>
                          <a:pt x="1456102" y="924760"/>
                          <a:pt x="1454943" y="933450"/>
                        </a:cubicBezTo>
                        <a:cubicBezTo>
                          <a:pt x="1454510" y="936694"/>
                          <a:pt x="1453147" y="939755"/>
                          <a:pt x="1452562" y="942975"/>
                        </a:cubicBezTo>
                        <a:cubicBezTo>
                          <a:pt x="1448732" y="964044"/>
                          <a:pt x="1453827" y="954175"/>
                          <a:pt x="1445418" y="966788"/>
                        </a:cubicBezTo>
                        <a:cubicBezTo>
                          <a:pt x="1439751" y="983790"/>
                          <a:pt x="1443441" y="976898"/>
                          <a:pt x="1435893" y="988219"/>
                        </a:cubicBezTo>
                        <a:cubicBezTo>
                          <a:pt x="1431702" y="1000794"/>
                          <a:pt x="1434905" y="993273"/>
                          <a:pt x="1423987" y="1009650"/>
                        </a:cubicBezTo>
                        <a:cubicBezTo>
                          <a:pt x="1422400" y="1012031"/>
                          <a:pt x="1421249" y="1014770"/>
                          <a:pt x="1419225" y="1016794"/>
                        </a:cubicBezTo>
                        <a:cubicBezTo>
                          <a:pt x="1413957" y="1022062"/>
                          <a:pt x="1411570" y="1025384"/>
                          <a:pt x="1404937" y="1028700"/>
                        </a:cubicBezTo>
                        <a:cubicBezTo>
                          <a:pt x="1402692" y="1029823"/>
                          <a:pt x="1400174" y="1030288"/>
                          <a:pt x="1397793" y="1031082"/>
                        </a:cubicBezTo>
                        <a:cubicBezTo>
                          <a:pt x="1395412" y="1033463"/>
                          <a:pt x="1393594" y="1036590"/>
                          <a:pt x="1390650" y="1038225"/>
                        </a:cubicBezTo>
                        <a:cubicBezTo>
                          <a:pt x="1384656" y="1041555"/>
                          <a:pt x="1373802" y="1043379"/>
                          <a:pt x="1366837" y="1045369"/>
                        </a:cubicBezTo>
                        <a:cubicBezTo>
                          <a:pt x="1350876" y="1049929"/>
                          <a:pt x="1368926" y="1046857"/>
                          <a:pt x="1340643" y="1052513"/>
                        </a:cubicBezTo>
                        <a:cubicBezTo>
                          <a:pt x="1336674" y="1053307"/>
                          <a:pt x="1332773" y="1054599"/>
                          <a:pt x="1328737" y="1054894"/>
                        </a:cubicBezTo>
                        <a:cubicBezTo>
                          <a:pt x="1300194" y="1056983"/>
                          <a:pt x="1271587" y="1058069"/>
                          <a:pt x="1243012" y="1059657"/>
                        </a:cubicBezTo>
                        <a:cubicBezTo>
                          <a:pt x="1239043" y="1060451"/>
                          <a:pt x="1235106" y="1061423"/>
                          <a:pt x="1231106" y="1062038"/>
                        </a:cubicBezTo>
                        <a:cubicBezTo>
                          <a:pt x="1224781" y="1063011"/>
                          <a:pt x="1218292" y="1062980"/>
                          <a:pt x="1212056" y="1064419"/>
                        </a:cubicBezTo>
                        <a:cubicBezTo>
                          <a:pt x="1207891" y="1065380"/>
                          <a:pt x="1204244" y="1067954"/>
                          <a:pt x="1200150" y="1069182"/>
                        </a:cubicBezTo>
                        <a:cubicBezTo>
                          <a:pt x="1195046" y="1070713"/>
                          <a:pt x="1178473" y="1073041"/>
                          <a:pt x="1173956" y="1073944"/>
                        </a:cubicBezTo>
                        <a:cubicBezTo>
                          <a:pt x="1170747" y="1074586"/>
                          <a:pt x="1167578" y="1075426"/>
                          <a:pt x="1164431" y="1076325"/>
                        </a:cubicBezTo>
                        <a:cubicBezTo>
                          <a:pt x="1162017" y="1077015"/>
                          <a:pt x="1159748" y="1078215"/>
                          <a:pt x="1157287" y="1078707"/>
                        </a:cubicBezTo>
                        <a:cubicBezTo>
                          <a:pt x="1151783" y="1079808"/>
                          <a:pt x="1146174" y="1080294"/>
                          <a:pt x="1140618" y="1081088"/>
                        </a:cubicBezTo>
                        <a:cubicBezTo>
                          <a:pt x="1116169" y="1088073"/>
                          <a:pt x="1129612" y="1084718"/>
                          <a:pt x="1100137" y="1090613"/>
                        </a:cubicBezTo>
                        <a:cubicBezTo>
                          <a:pt x="1096168" y="1091407"/>
                          <a:pt x="1092071" y="1091714"/>
                          <a:pt x="1088231" y="1092994"/>
                        </a:cubicBezTo>
                        <a:lnTo>
                          <a:pt x="1073943" y="1097757"/>
                        </a:lnTo>
                        <a:cubicBezTo>
                          <a:pt x="1071562" y="1098551"/>
                          <a:pt x="1069261" y="1099646"/>
                          <a:pt x="1066800" y="1100138"/>
                        </a:cubicBezTo>
                        <a:lnTo>
                          <a:pt x="1054893" y="1102519"/>
                        </a:lnTo>
                        <a:cubicBezTo>
                          <a:pt x="1050383" y="1104452"/>
                          <a:pt x="1037953" y="1110326"/>
                          <a:pt x="1031081" y="1112044"/>
                        </a:cubicBezTo>
                        <a:lnTo>
                          <a:pt x="1012031" y="1116807"/>
                        </a:lnTo>
                        <a:cubicBezTo>
                          <a:pt x="995362" y="1116013"/>
                          <a:pt x="978610" y="1116268"/>
                          <a:pt x="962025" y="1114425"/>
                        </a:cubicBezTo>
                        <a:cubicBezTo>
                          <a:pt x="957035" y="1113871"/>
                          <a:pt x="952660" y="1110647"/>
                          <a:pt x="947737" y="1109663"/>
                        </a:cubicBezTo>
                        <a:cubicBezTo>
                          <a:pt x="932622" y="1106640"/>
                          <a:pt x="939757" y="1108264"/>
                          <a:pt x="926306" y="1104900"/>
                        </a:cubicBezTo>
                        <a:cubicBezTo>
                          <a:pt x="905818" y="1091244"/>
                          <a:pt x="931749" y="1107623"/>
                          <a:pt x="912018" y="1097757"/>
                        </a:cubicBezTo>
                        <a:cubicBezTo>
                          <a:pt x="909458" y="1096477"/>
                          <a:pt x="907490" y="1094156"/>
                          <a:pt x="904875" y="1092994"/>
                        </a:cubicBezTo>
                        <a:cubicBezTo>
                          <a:pt x="900287" y="1090955"/>
                          <a:pt x="895350" y="1089820"/>
                          <a:pt x="890587" y="1088232"/>
                        </a:cubicBezTo>
                        <a:lnTo>
                          <a:pt x="883443" y="1085850"/>
                        </a:lnTo>
                        <a:cubicBezTo>
                          <a:pt x="875675" y="1083260"/>
                          <a:pt x="867759" y="1080062"/>
                          <a:pt x="859631" y="1078707"/>
                        </a:cubicBezTo>
                        <a:cubicBezTo>
                          <a:pt x="848558" y="1076861"/>
                          <a:pt x="837366" y="1075789"/>
                          <a:pt x="826293" y="1073944"/>
                        </a:cubicBezTo>
                        <a:cubicBezTo>
                          <a:pt x="821531" y="1073150"/>
                          <a:pt x="816719" y="1072610"/>
                          <a:pt x="812006" y="1071563"/>
                        </a:cubicBezTo>
                        <a:cubicBezTo>
                          <a:pt x="809556" y="1071019"/>
                          <a:pt x="807243" y="1069976"/>
                          <a:pt x="804862" y="1069182"/>
                        </a:cubicBezTo>
                        <a:cubicBezTo>
                          <a:pt x="802481" y="1067594"/>
                          <a:pt x="799235" y="1066846"/>
                          <a:pt x="797718" y="1064419"/>
                        </a:cubicBezTo>
                        <a:cubicBezTo>
                          <a:pt x="795057" y="1060162"/>
                          <a:pt x="794173" y="1055002"/>
                          <a:pt x="792956" y="1050132"/>
                        </a:cubicBezTo>
                        <a:cubicBezTo>
                          <a:pt x="789966" y="1038172"/>
                          <a:pt x="791610" y="1043712"/>
                          <a:pt x="788193" y="1033463"/>
                        </a:cubicBezTo>
                        <a:cubicBezTo>
                          <a:pt x="787399" y="1028700"/>
                          <a:pt x="787339" y="1023756"/>
                          <a:pt x="785812" y="1019175"/>
                        </a:cubicBezTo>
                        <a:cubicBezTo>
                          <a:pt x="782729" y="1009924"/>
                          <a:pt x="779830" y="1012023"/>
                          <a:pt x="771525" y="1009650"/>
                        </a:cubicBezTo>
                        <a:cubicBezTo>
                          <a:pt x="769111" y="1008960"/>
                          <a:pt x="766762" y="1008063"/>
                          <a:pt x="764381" y="1007269"/>
                        </a:cubicBezTo>
                        <a:cubicBezTo>
                          <a:pt x="745138" y="1010476"/>
                          <a:pt x="754677" y="1008122"/>
                          <a:pt x="735806" y="1014413"/>
                        </a:cubicBezTo>
                        <a:lnTo>
                          <a:pt x="728662" y="1016794"/>
                        </a:lnTo>
                        <a:cubicBezTo>
                          <a:pt x="726281" y="1018382"/>
                          <a:pt x="724259" y="1020735"/>
                          <a:pt x="721518" y="1021557"/>
                        </a:cubicBezTo>
                        <a:cubicBezTo>
                          <a:pt x="719171" y="1022261"/>
                          <a:pt x="686867" y="1026186"/>
                          <a:pt x="685800" y="1026319"/>
                        </a:cubicBezTo>
                        <a:lnTo>
                          <a:pt x="604837" y="1023938"/>
                        </a:lnTo>
                        <a:cubicBezTo>
                          <a:pt x="598445" y="1023634"/>
                          <a:pt x="592044" y="1022898"/>
                          <a:pt x="585787" y="1021557"/>
                        </a:cubicBezTo>
                        <a:cubicBezTo>
                          <a:pt x="580878" y="1020505"/>
                          <a:pt x="576401" y="1017883"/>
                          <a:pt x="571500" y="1016794"/>
                        </a:cubicBezTo>
                        <a:cubicBezTo>
                          <a:pt x="564356" y="1015207"/>
                          <a:pt x="557244" y="1013467"/>
                          <a:pt x="550068" y="1012032"/>
                        </a:cubicBezTo>
                        <a:cubicBezTo>
                          <a:pt x="538607" y="1009740"/>
                          <a:pt x="528459" y="1008735"/>
                          <a:pt x="516731" y="1007269"/>
                        </a:cubicBezTo>
                        <a:cubicBezTo>
                          <a:pt x="504133" y="1003070"/>
                          <a:pt x="513743" y="1005861"/>
                          <a:pt x="495300" y="1002507"/>
                        </a:cubicBezTo>
                        <a:cubicBezTo>
                          <a:pt x="484225" y="1000493"/>
                          <a:pt x="484053" y="1000290"/>
                          <a:pt x="473868" y="997744"/>
                        </a:cubicBezTo>
                        <a:cubicBezTo>
                          <a:pt x="471487" y="996157"/>
                          <a:pt x="468513" y="995217"/>
                          <a:pt x="466725" y="992982"/>
                        </a:cubicBezTo>
                        <a:cubicBezTo>
                          <a:pt x="465157" y="991022"/>
                          <a:pt x="465466" y="988083"/>
                          <a:pt x="464343" y="985838"/>
                        </a:cubicBezTo>
                        <a:cubicBezTo>
                          <a:pt x="463063" y="983278"/>
                          <a:pt x="460861" y="981254"/>
                          <a:pt x="459581" y="978694"/>
                        </a:cubicBezTo>
                        <a:cubicBezTo>
                          <a:pt x="457669" y="974871"/>
                          <a:pt x="456554" y="970694"/>
                          <a:pt x="454818" y="966788"/>
                        </a:cubicBezTo>
                        <a:cubicBezTo>
                          <a:pt x="453376" y="963544"/>
                          <a:pt x="451643" y="960438"/>
                          <a:pt x="450056" y="957263"/>
                        </a:cubicBezTo>
                        <a:cubicBezTo>
                          <a:pt x="450850" y="950119"/>
                          <a:pt x="449397" y="942345"/>
                          <a:pt x="452437" y="935832"/>
                        </a:cubicBezTo>
                        <a:cubicBezTo>
                          <a:pt x="458705" y="922400"/>
                          <a:pt x="466250" y="922782"/>
                          <a:pt x="476250" y="916782"/>
                        </a:cubicBezTo>
                        <a:cubicBezTo>
                          <a:pt x="481158" y="913837"/>
                          <a:pt x="484925" y="908380"/>
                          <a:pt x="490537" y="907257"/>
                        </a:cubicBezTo>
                        <a:cubicBezTo>
                          <a:pt x="514752" y="902412"/>
                          <a:pt x="492496" y="907377"/>
                          <a:pt x="509587" y="902494"/>
                        </a:cubicBezTo>
                        <a:cubicBezTo>
                          <a:pt x="512734" y="901595"/>
                          <a:pt x="515977" y="901053"/>
                          <a:pt x="519112" y="900113"/>
                        </a:cubicBezTo>
                        <a:cubicBezTo>
                          <a:pt x="523921" y="898670"/>
                          <a:pt x="528530" y="896567"/>
                          <a:pt x="533400" y="895350"/>
                        </a:cubicBezTo>
                        <a:cubicBezTo>
                          <a:pt x="545360" y="892360"/>
                          <a:pt x="539820" y="894004"/>
                          <a:pt x="550068" y="890588"/>
                        </a:cubicBezTo>
                        <a:cubicBezTo>
                          <a:pt x="554831" y="887413"/>
                          <a:pt x="559042" y="883189"/>
                          <a:pt x="564356" y="881063"/>
                        </a:cubicBezTo>
                        <a:cubicBezTo>
                          <a:pt x="568325" y="879475"/>
                          <a:pt x="572260" y="877801"/>
                          <a:pt x="576262" y="876300"/>
                        </a:cubicBezTo>
                        <a:cubicBezTo>
                          <a:pt x="578612" y="875419"/>
                          <a:pt x="581161" y="875041"/>
                          <a:pt x="583406" y="873919"/>
                        </a:cubicBezTo>
                        <a:cubicBezTo>
                          <a:pt x="588760" y="871242"/>
                          <a:pt x="593930" y="866529"/>
                          <a:pt x="597693" y="862013"/>
                        </a:cubicBezTo>
                        <a:cubicBezTo>
                          <a:pt x="599525" y="859814"/>
                          <a:pt x="600868" y="857250"/>
                          <a:pt x="602456" y="854869"/>
                        </a:cubicBezTo>
                        <a:cubicBezTo>
                          <a:pt x="603250" y="852488"/>
                          <a:pt x="604147" y="850139"/>
                          <a:pt x="604837" y="847725"/>
                        </a:cubicBezTo>
                        <a:cubicBezTo>
                          <a:pt x="613966" y="815770"/>
                          <a:pt x="607243" y="802982"/>
                          <a:pt x="604837" y="754857"/>
                        </a:cubicBezTo>
                        <a:cubicBezTo>
                          <a:pt x="604231" y="742736"/>
                          <a:pt x="602099" y="743705"/>
                          <a:pt x="597693" y="733425"/>
                        </a:cubicBezTo>
                        <a:cubicBezTo>
                          <a:pt x="596704" y="731118"/>
                          <a:pt x="596531" y="728476"/>
                          <a:pt x="595312" y="726282"/>
                        </a:cubicBezTo>
                        <a:cubicBezTo>
                          <a:pt x="592532" y="721278"/>
                          <a:pt x="585787" y="711994"/>
                          <a:pt x="585787" y="711994"/>
                        </a:cubicBezTo>
                        <a:cubicBezTo>
                          <a:pt x="581596" y="699420"/>
                          <a:pt x="584798" y="706938"/>
                          <a:pt x="573881" y="690563"/>
                        </a:cubicBezTo>
                        <a:lnTo>
                          <a:pt x="569118" y="683419"/>
                        </a:lnTo>
                        <a:cubicBezTo>
                          <a:pt x="568324" y="681038"/>
                          <a:pt x="567859" y="678520"/>
                          <a:pt x="566737" y="676275"/>
                        </a:cubicBezTo>
                        <a:cubicBezTo>
                          <a:pt x="557501" y="657803"/>
                          <a:pt x="565583" y="679953"/>
                          <a:pt x="559593" y="661988"/>
                        </a:cubicBezTo>
                        <a:cubicBezTo>
                          <a:pt x="560871" y="655602"/>
                          <a:pt x="563287" y="640969"/>
                          <a:pt x="566737" y="635794"/>
                        </a:cubicBezTo>
                        <a:cubicBezTo>
                          <a:pt x="577953" y="618971"/>
                          <a:pt x="563887" y="639782"/>
                          <a:pt x="578643" y="619125"/>
                        </a:cubicBezTo>
                        <a:cubicBezTo>
                          <a:pt x="580306" y="616796"/>
                          <a:pt x="581574" y="614180"/>
                          <a:pt x="583406" y="611982"/>
                        </a:cubicBezTo>
                        <a:cubicBezTo>
                          <a:pt x="585562" y="609395"/>
                          <a:pt x="588394" y="607425"/>
                          <a:pt x="590550" y="604838"/>
                        </a:cubicBezTo>
                        <a:cubicBezTo>
                          <a:pt x="592382" y="602639"/>
                          <a:pt x="593288" y="599718"/>
                          <a:pt x="595312" y="597694"/>
                        </a:cubicBezTo>
                        <a:cubicBezTo>
                          <a:pt x="597336" y="595670"/>
                          <a:pt x="600257" y="594764"/>
                          <a:pt x="602456" y="592932"/>
                        </a:cubicBezTo>
                        <a:cubicBezTo>
                          <a:pt x="605043" y="590776"/>
                          <a:pt x="607013" y="587944"/>
                          <a:pt x="609600" y="585788"/>
                        </a:cubicBezTo>
                        <a:cubicBezTo>
                          <a:pt x="629499" y="569204"/>
                          <a:pt x="603006" y="594760"/>
                          <a:pt x="623887" y="573882"/>
                        </a:cubicBezTo>
                        <a:cubicBezTo>
                          <a:pt x="628836" y="559032"/>
                          <a:pt x="627207" y="567103"/>
                          <a:pt x="623887" y="540544"/>
                        </a:cubicBezTo>
                        <a:cubicBezTo>
                          <a:pt x="623547" y="537821"/>
                          <a:pt x="621215" y="525256"/>
                          <a:pt x="619125" y="521494"/>
                        </a:cubicBezTo>
                        <a:cubicBezTo>
                          <a:pt x="616345" y="516491"/>
                          <a:pt x="614362" y="510382"/>
                          <a:pt x="609600" y="507207"/>
                        </a:cubicBezTo>
                        <a:lnTo>
                          <a:pt x="595312" y="497682"/>
                        </a:lnTo>
                        <a:cubicBezTo>
                          <a:pt x="586078" y="491526"/>
                          <a:pt x="590884" y="493824"/>
                          <a:pt x="581025" y="490538"/>
                        </a:cubicBezTo>
                        <a:cubicBezTo>
                          <a:pt x="564356" y="491332"/>
                          <a:pt x="547648" y="491533"/>
                          <a:pt x="531018" y="492919"/>
                        </a:cubicBezTo>
                        <a:cubicBezTo>
                          <a:pt x="528517" y="493127"/>
                          <a:pt x="526336" y="494808"/>
                          <a:pt x="523875" y="495300"/>
                        </a:cubicBezTo>
                        <a:cubicBezTo>
                          <a:pt x="519542" y="496167"/>
                          <a:pt x="491487" y="499746"/>
                          <a:pt x="488156" y="500063"/>
                        </a:cubicBezTo>
                        <a:cubicBezTo>
                          <a:pt x="438302" y="504810"/>
                          <a:pt x="388145" y="505644"/>
                          <a:pt x="338137" y="507207"/>
                        </a:cubicBezTo>
                        <a:cubicBezTo>
                          <a:pt x="335756" y="508001"/>
                          <a:pt x="333474" y="509206"/>
                          <a:pt x="330993" y="509588"/>
                        </a:cubicBezTo>
                        <a:cubicBezTo>
                          <a:pt x="304286" y="513696"/>
                          <a:pt x="314772" y="509459"/>
                          <a:pt x="297656" y="514350"/>
                        </a:cubicBezTo>
                        <a:cubicBezTo>
                          <a:pt x="295242" y="515040"/>
                          <a:pt x="292934" y="516072"/>
                          <a:pt x="290512" y="516732"/>
                        </a:cubicBezTo>
                        <a:cubicBezTo>
                          <a:pt x="284197" y="518454"/>
                          <a:pt x="277812" y="519907"/>
                          <a:pt x="271462" y="521494"/>
                        </a:cubicBezTo>
                        <a:cubicBezTo>
                          <a:pt x="268287" y="522288"/>
                          <a:pt x="265042" y="522840"/>
                          <a:pt x="261937" y="523875"/>
                        </a:cubicBezTo>
                        <a:cubicBezTo>
                          <a:pt x="259556" y="524669"/>
                          <a:pt x="257263" y="525808"/>
                          <a:pt x="254793" y="526257"/>
                        </a:cubicBezTo>
                        <a:cubicBezTo>
                          <a:pt x="248497" y="527402"/>
                          <a:pt x="242055" y="527586"/>
                          <a:pt x="235743" y="528638"/>
                        </a:cubicBezTo>
                        <a:cubicBezTo>
                          <a:pt x="222384" y="530864"/>
                          <a:pt x="230396" y="530570"/>
                          <a:pt x="219075" y="533400"/>
                        </a:cubicBezTo>
                        <a:cubicBezTo>
                          <a:pt x="215148" y="534382"/>
                          <a:pt x="211095" y="534800"/>
                          <a:pt x="207168" y="535782"/>
                        </a:cubicBezTo>
                        <a:cubicBezTo>
                          <a:pt x="189026" y="540318"/>
                          <a:pt x="212754" y="536094"/>
                          <a:pt x="190500" y="540544"/>
                        </a:cubicBezTo>
                        <a:cubicBezTo>
                          <a:pt x="170767" y="544490"/>
                          <a:pt x="177012" y="542025"/>
                          <a:pt x="152400" y="545307"/>
                        </a:cubicBezTo>
                        <a:cubicBezTo>
                          <a:pt x="148388" y="545842"/>
                          <a:pt x="144500" y="547116"/>
                          <a:pt x="140493" y="547688"/>
                        </a:cubicBezTo>
                        <a:cubicBezTo>
                          <a:pt x="133378" y="548704"/>
                          <a:pt x="126206" y="549275"/>
                          <a:pt x="119062" y="550069"/>
                        </a:cubicBezTo>
                        <a:cubicBezTo>
                          <a:pt x="78735" y="560150"/>
                          <a:pt x="19844" y="558006"/>
                          <a:pt x="0" y="559594"/>
                        </a:cubicBezTo>
                        <a:close/>
                      </a:path>
                    </a:pathLst>
                  </a:custGeom>
                  <a:blipFill dpi="0" rotWithShape="1">
                    <a:blip r:embed="rId4">
                      <a:alphaModFix amt="35000"/>
                    </a:blip>
                    <a:srcRect/>
                    <a:stretch>
                      <a:fillRect/>
                    </a:stretch>
                  </a:blipFill>
                  <a:ln w="12700" cap="flat" cmpd="sng" algn="ctr">
                    <a:solidFill>
                      <a:srgbClr val="FF6600"/>
                    </a:solidFill>
                    <a:prstDash val="sysDash"/>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grpSp>
          </p:grpSp>
        </p:grpSp>
        <p:grpSp>
          <p:nvGrpSpPr>
            <p:cNvPr id="316" name="グループ化 315"/>
            <p:cNvGrpSpPr/>
            <p:nvPr/>
          </p:nvGrpSpPr>
          <p:grpSpPr>
            <a:xfrm>
              <a:off x="6402120" y="3788578"/>
              <a:ext cx="1489995" cy="1584638"/>
              <a:chOff x="6487671" y="4068023"/>
              <a:chExt cx="1482203" cy="1712037"/>
            </a:xfrm>
          </p:grpSpPr>
          <p:sp>
            <p:nvSpPr>
              <p:cNvPr id="317" name="正方形/長方形 316"/>
              <p:cNvSpPr/>
              <p:nvPr/>
            </p:nvSpPr>
            <p:spPr>
              <a:xfrm>
                <a:off x="7077116" y="5579591"/>
                <a:ext cx="749010" cy="200469"/>
              </a:xfrm>
              <a:prstGeom prst="rect">
                <a:avLst/>
              </a:prstGeom>
              <a:solidFill>
                <a:srgbClr val="66CCFF">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604">
                  <a:defRPr/>
                </a:pPr>
                <a:r>
                  <a:rPr lang="ja-JP" altLang="en-US" sz="923" b="1" dirty="0">
                    <a:solidFill>
                      <a:prstClr val="black"/>
                    </a:solidFill>
                    <a:latin typeface="Meiryo UI" panose="020B0604030504040204" pitchFamily="50" charset="-128"/>
                    <a:ea typeface="Meiryo UI" panose="020B0604030504040204" pitchFamily="50" charset="-128"/>
                  </a:rPr>
                  <a:t>平地部</a:t>
                </a:r>
              </a:p>
            </p:txBody>
          </p:sp>
          <p:sp>
            <p:nvSpPr>
              <p:cNvPr id="318" name="正方形/長方形 317"/>
              <p:cNvSpPr/>
              <p:nvPr/>
            </p:nvSpPr>
            <p:spPr>
              <a:xfrm>
                <a:off x="7469965" y="4068023"/>
                <a:ext cx="499909" cy="209930"/>
              </a:xfrm>
              <a:prstGeom prst="rect">
                <a:avLst/>
              </a:prstGeom>
              <a:solidFill>
                <a:srgbClr val="66CCFF">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604">
                  <a:defRPr/>
                </a:pPr>
                <a:r>
                  <a:rPr lang="ja-JP" altLang="en-US" sz="923" b="1" dirty="0">
                    <a:solidFill>
                      <a:prstClr val="black"/>
                    </a:solidFill>
                    <a:latin typeface="Meiryo UI" panose="020B0604030504040204" pitchFamily="50" charset="-128"/>
                    <a:ea typeface="Meiryo UI" panose="020B0604030504040204" pitchFamily="50" charset="-128"/>
                  </a:rPr>
                  <a:t>森林</a:t>
                </a:r>
              </a:p>
            </p:txBody>
          </p:sp>
          <p:sp>
            <p:nvSpPr>
              <p:cNvPr id="319" name="正方形/長方形 318"/>
              <p:cNvSpPr/>
              <p:nvPr/>
            </p:nvSpPr>
            <p:spPr>
              <a:xfrm>
                <a:off x="6487671" y="4542364"/>
                <a:ext cx="502554" cy="209930"/>
              </a:xfrm>
              <a:prstGeom prst="rect">
                <a:avLst/>
              </a:prstGeom>
              <a:solidFill>
                <a:srgbClr val="66CCFF">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604">
                  <a:defRPr/>
                </a:pPr>
                <a:r>
                  <a:rPr lang="ja-JP" altLang="en-US" sz="924" b="1" dirty="0">
                    <a:solidFill>
                      <a:prstClr val="black"/>
                    </a:solidFill>
                    <a:latin typeface="Meiryo UI" panose="020B0604030504040204" pitchFamily="50" charset="-128"/>
                    <a:ea typeface="Meiryo UI" panose="020B0604030504040204" pitchFamily="50" charset="-128"/>
                  </a:rPr>
                  <a:t>農地</a:t>
                </a:r>
              </a:p>
            </p:txBody>
          </p:sp>
        </p:grpSp>
      </p:grpSp>
      <p:sp>
        <p:nvSpPr>
          <p:cNvPr id="9" name="テキスト ボックス 8"/>
          <p:cNvSpPr txBox="1"/>
          <p:nvPr/>
        </p:nvSpPr>
        <p:spPr>
          <a:xfrm>
            <a:off x="5569514" y="4366397"/>
            <a:ext cx="2533184" cy="262701"/>
          </a:xfrm>
          <a:prstGeom prst="rect">
            <a:avLst/>
          </a:prstGeom>
          <a:solidFill>
            <a:schemeClr val="bg1"/>
          </a:solidFill>
        </p:spPr>
        <p:txBody>
          <a:bodyPr wrap="square" rtlCol="0">
            <a:spAutoFit/>
          </a:bodyPr>
          <a:lstStyle/>
          <a:p>
            <a:pPr defTabSz="803449">
              <a:defRPr/>
            </a:pPr>
            <a:r>
              <a:rPr lang="ja-JP" altLang="en-US" sz="1107" b="1" dirty="0">
                <a:solidFill>
                  <a:prstClr val="black"/>
                </a:solidFill>
                <a:latin typeface="Meiryo UI" panose="020B0604030504040204" pitchFamily="50" charset="-128"/>
                <a:ea typeface="Meiryo UI" panose="020B0604030504040204" pitchFamily="50" charset="-128"/>
              </a:rPr>
              <a:t>＜新制度による規制区域のイメージ＞</a:t>
            </a:r>
          </a:p>
        </p:txBody>
      </p:sp>
      <p:sp>
        <p:nvSpPr>
          <p:cNvPr id="37" name="正方形/長方形 36"/>
          <p:cNvSpPr/>
          <p:nvPr/>
        </p:nvSpPr>
        <p:spPr>
          <a:xfrm>
            <a:off x="4676153" y="2620046"/>
            <a:ext cx="1747594" cy="291298"/>
          </a:xfrm>
          <a:prstGeom prst="rect">
            <a:avLst/>
          </a:prstGeom>
        </p:spPr>
        <p:txBody>
          <a:bodyPr wrap="none">
            <a:spAutoFit/>
          </a:bodyPr>
          <a:lstStyle/>
          <a:p>
            <a:pPr defTabSz="803449">
              <a:defRPr/>
            </a:pPr>
            <a:r>
              <a:rPr lang="ja-JP" altLang="en-US" sz="1293" b="1" u="sng" dirty="0">
                <a:solidFill>
                  <a:prstClr val="black"/>
                </a:solidFill>
                <a:latin typeface="Meiryo UI" panose="020B0604030504040204" pitchFamily="50" charset="-128"/>
                <a:ea typeface="Meiryo UI" panose="020B0604030504040204" pitchFamily="50" charset="-128"/>
              </a:rPr>
              <a:t>新制度による規制区域</a:t>
            </a:r>
            <a:endParaRPr lang="ja-JP" altLang="en-US" sz="1293" b="1" u="sng" dirty="0">
              <a:solidFill>
                <a:prstClr val="black"/>
              </a:solidFill>
              <a:ea typeface="ＭＳ Ｐゴシック" pitchFamily="50" charset="-128"/>
            </a:endParaRPr>
          </a:p>
        </p:txBody>
      </p:sp>
      <p:sp>
        <p:nvSpPr>
          <p:cNvPr id="71" name="角丸四角形 70"/>
          <p:cNvSpPr/>
          <p:nvPr/>
        </p:nvSpPr>
        <p:spPr>
          <a:xfrm>
            <a:off x="4917811" y="2904944"/>
            <a:ext cx="3770302" cy="1332682"/>
          </a:xfrm>
          <a:prstGeom prst="roundRect">
            <a:avLst>
              <a:gd name="adj" fmla="val 6514"/>
            </a:avLst>
          </a:prstGeom>
          <a:solidFill>
            <a:srgbClr val="FFFFCC">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449">
              <a:defRPr/>
            </a:pPr>
            <a:endParaRPr lang="ja-JP" altLang="en-US" sz="1581">
              <a:solidFill>
                <a:prstClr val="white"/>
              </a:solidFill>
              <a:latin typeface="Meiryo UI"/>
              <a:ea typeface="Meiryo UI"/>
            </a:endParaRPr>
          </a:p>
        </p:txBody>
      </p:sp>
      <p:sp>
        <p:nvSpPr>
          <p:cNvPr id="72" name="正方形/長方形 71"/>
          <p:cNvSpPr/>
          <p:nvPr/>
        </p:nvSpPr>
        <p:spPr>
          <a:xfrm>
            <a:off x="4968925" y="2919837"/>
            <a:ext cx="3883714" cy="760016"/>
          </a:xfrm>
          <a:prstGeom prst="rect">
            <a:avLst/>
          </a:prstGeom>
        </p:spPr>
        <p:txBody>
          <a:bodyPr wrap="square">
            <a:spAutoFit/>
          </a:bodyPr>
          <a:lstStyle/>
          <a:p>
            <a:pPr marL="32083" indent="-32083" algn="just" defTabSz="803449">
              <a:defRPr/>
            </a:pPr>
            <a:r>
              <a:rPr lang="en-US" altLang="ja-JP" sz="1108" b="1" dirty="0">
                <a:solidFill>
                  <a:prstClr val="black"/>
                </a:solidFill>
                <a:latin typeface="Meiryo UI" panose="020B0604030504040204" pitchFamily="50" charset="-128"/>
                <a:ea typeface="Meiryo UI" panose="020B0604030504040204" pitchFamily="50" charset="-128"/>
              </a:rPr>
              <a:t>【</a:t>
            </a:r>
            <a:r>
              <a:rPr lang="ja-JP" altLang="en-US" sz="1108" b="1" dirty="0">
                <a:solidFill>
                  <a:prstClr val="black"/>
                </a:solidFill>
                <a:latin typeface="Meiryo UI" panose="020B0604030504040204" pitchFamily="50" charset="-128"/>
                <a:ea typeface="Meiryo UI" panose="020B0604030504040204" pitchFamily="50" charset="-128"/>
              </a:rPr>
              <a:t>規制対象</a:t>
            </a:r>
            <a:r>
              <a:rPr lang="en-US" altLang="ja-JP" sz="1108" b="1" dirty="0">
                <a:solidFill>
                  <a:prstClr val="black"/>
                </a:solidFill>
                <a:latin typeface="Meiryo UI" panose="020B0604030504040204" pitchFamily="50" charset="-128"/>
                <a:ea typeface="Meiryo UI" panose="020B0604030504040204" pitchFamily="50" charset="-128"/>
              </a:rPr>
              <a:t>】</a:t>
            </a:r>
          </a:p>
          <a:p>
            <a:pPr marL="32083" indent="-32083" algn="just" defTabSz="803449">
              <a:defRPr/>
            </a:pPr>
            <a:r>
              <a:rPr lang="ja-JP" altLang="en-US" sz="1108" dirty="0">
                <a:solidFill>
                  <a:prstClr val="black"/>
                </a:solidFill>
                <a:latin typeface="Meiryo UI" panose="020B0604030504040204" pitchFamily="50" charset="-128"/>
                <a:ea typeface="Meiryo UI" panose="020B0604030504040204" pitchFamily="50" charset="-128"/>
              </a:rPr>
              <a:t>●</a:t>
            </a:r>
            <a:r>
              <a:rPr lang="ja-JP" altLang="en-US" sz="1108" u="sng" dirty="0">
                <a:solidFill>
                  <a:srgbClr val="FF0000"/>
                </a:solidFill>
                <a:latin typeface="Meiryo UI" panose="020B0604030504040204" pitchFamily="50" charset="-128"/>
                <a:ea typeface="Meiryo UI" panose="020B0604030504040204" pitchFamily="50" charset="-128"/>
              </a:rPr>
              <a:t>土地（森林・農地を含む）</a:t>
            </a:r>
            <a:r>
              <a:rPr lang="ja-JP" altLang="en-US" sz="1108" dirty="0">
                <a:solidFill>
                  <a:prstClr val="black"/>
                </a:solidFill>
                <a:latin typeface="Meiryo UI" panose="020B0604030504040204" pitchFamily="50" charset="-128"/>
                <a:ea typeface="Meiryo UI" panose="020B0604030504040204" pitchFamily="50" charset="-128"/>
              </a:rPr>
              <a:t>を造成するための盛土・切土</a:t>
            </a:r>
            <a:endParaRPr lang="en-US" altLang="ja-JP" sz="1108" dirty="0">
              <a:solidFill>
                <a:prstClr val="black"/>
              </a:solidFill>
              <a:latin typeface="Meiryo UI" panose="020B0604030504040204" pitchFamily="50" charset="-128"/>
              <a:ea typeface="Meiryo UI" panose="020B0604030504040204" pitchFamily="50" charset="-128"/>
            </a:endParaRPr>
          </a:p>
          <a:p>
            <a:pPr marL="32083" indent="-32083" algn="just" defTabSz="803449">
              <a:defRPr/>
            </a:pPr>
            <a:r>
              <a:rPr lang="ja-JP" altLang="en-US" sz="1108" dirty="0">
                <a:solidFill>
                  <a:prstClr val="black"/>
                </a:solidFill>
                <a:latin typeface="Meiryo UI" panose="020B0604030504040204" pitchFamily="50" charset="-128"/>
                <a:ea typeface="Meiryo UI" panose="020B0604030504040204" pitchFamily="50" charset="-128"/>
              </a:rPr>
              <a:t>●</a:t>
            </a:r>
            <a:r>
              <a:rPr lang="ja-JP" altLang="en-US" sz="1108" u="sng" dirty="0">
                <a:solidFill>
                  <a:srgbClr val="FF0000"/>
                </a:solidFill>
                <a:latin typeface="Meiryo UI" panose="020B0604030504040204" pitchFamily="50" charset="-128"/>
                <a:ea typeface="Meiryo UI" panose="020B0604030504040204" pitchFamily="50" charset="-128"/>
              </a:rPr>
              <a:t>土捨て行為や一時的な堆積</a:t>
            </a:r>
            <a:endParaRPr lang="en-US" altLang="ja-JP" sz="1108" u="sng" dirty="0">
              <a:solidFill>
                <a:srgbClr val="FF0000"/>
              </a:solidFill>
              <a:latin typeface="Meiryo UI" panose="020B0604030504040204" pitchFamily="50" charset="-128"/>
              <a:ea typeface="Meiryo UI" panose="020B0604030504040204" pitchFamily="50" charset="-128"/>
            </a:endParaRPr>
          </a:p>
          <a:p>
            <a:pPr algn="just" defTabSz="803449">
              <a:defRPr/>
            </a:pP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73" name="正方形/長方形 72"/>
          <p:cNvSpPr/>
          <p:nvPr/>
        </p:nvSpPr>
        <p:spPr>
          <a:xfrm>
            <a:off x="6697898" y="2880624"/>
            <a:ext cx="2079626" cy="234360"/>
          </a:xfrm>
          <a:prstGeom prst="rect">
            <a:avLst/>
          </a:prstGeom>
        </p:spPr>
        <p:txBody>
          <a:bodyPr wrap="square">
            <a:spAutoFit/>
          </a:bodyPr>
          <a:lstStyle/>
          <a:p>
            <a:pPr marL="32083" indent="-32083" defTabSz="803449">
              <a:defRPr/>
            </a:pPr>
            <a:r>
              <a:rPr lang="en-US" altLang="ja-JP" sz="923" dirty="0">
                <a:solidFill>
                  <a:srgbClr val="FF0000"/>
                </a:solidFill>
                <a:latin typeface="Meiryo UI" panose="020B0604030504040204" pitchFamily="50" charset="-128"/>
                <a:ea typeface="Meiryo UI" panose="020B0604030504040204" pitchFamily="50" charset="-128"/>
              </a:rPr>
              <a:t>※</a:t>
            </a:r>
            <a:r>
              <a:rPr lang="ja-JP" altLang="en-US" sz="923" u="sng" dirty="0">
                <a:solidFill>
                  <a:srgbClr val="FF0000"/>
                </a:solidFill>
                <a:latin typeface="Meiryo UI" panose="020B0604030504040204" pitchFamily="50" charset="-128"/>
                <a:ea typeface="Meiryo UI" panose="020B0604030504040204" pitchFamily="50" charset="-128"/>
              </a:rPr>
              <a:t>（下線部）</a:t>
            </a:r>
            <a:r>
              <a:rPr lang="ja-JP" altLang="en-US" sz="923" dirty="0">
                <a:solidFill>
                  <a:srgbClr val="FF0000"/>
                </a:solidFill>
                <a:latin typeface="Meiryo UI" panose="020B0604030504040204" pitchFamily="50" charset="-128"/>
                <a:ea typeface="Meiryo UI" panose="020B0604030504040204" pitchFamily="50" charset="-128"/>
              </a:rPr>
              <a:t>：規制を強化する部分</a:t>
            </a:r>
            <a:endParaRPr lang="en-US" altLang="ja-JP" sz="923" dirty="0">
              <a:solidFill>
                <a:srgbClr val="FF0000"/>
              </a:solidFill>
              <a:latin typeface="Meiryo UI" panose="020B0604030504040204" pitchFamily="50" charset="-128"/>
              <a:ea typeface="Meiryo UI" panose="020B0604030504040204" pitchFamily="50" charset="-128"/>
            </a:endParaRPr>
          </a:p>
        </p:txBody>
      </p:sp>
      <p:sp>
        <p:nvSpPr>
          <p:cNvPr id="74" name="正方形/長方形 73"/>
          <p:cNvSpPr/>
          <p:nvPr/>
        </p:nvSpPr>
        <p:spPr>
          <a:xfrm>
            <a:off x="5522746" y="3480044"/>
            <a:ext cx="3123647" cy="774315"/>
          </a:xfrm>
          <a:prstGeom prst="rect">
            <a:avLst/>
          </a:prstGeom>
        </p:spPr>
        <p:txBody>
          <a:bodyPr wrap="square">
            <a:spAutoFit/>
          </a:bodyPr>
          <a:lstStyle/>
          <a:p>
            <a:pPr marL="73929" algn="just" defTabSz="803449">
              <a:defRPr/>
            </a:pPr>
            <a:r>
              <a:rPr lang="en-US" altLang="ja-JP" sz="1108" b="1" dirty="0">
                <a:solidFill>
                  <a:prstClr val="black"/>
                </a:solidFill>
                <a:latin typeface="Meiryo UI" panose="020B0604030504040204" pitchFamily="50" charset="-128"/>
                <a:ea typeface="Meiryo UI" panose="020B0604030504040204" pitchFamily="50" charset="-128"/>
              </a:rPr>
              <a:t>【</a:t>
            </a:r>
            <a:r>
              <a:rPr lang="ja-JP" altLang="en-US" sz="1108" b="1" dirty="0">
                <a:solidFill>
                  <a:prstClr val="black"/>
                </a:solidFill>
                <a:latin typeface="Meiryo UI" panose="020B0604030504040204" pitchFamily="50" charset="-128"/>
                <a:ea typeface="Meiryo UI" panose="020B0604030504040204" pitchFamily="50" charset="-128"/>
              </a:rPr>
              <a:t>区域指定のイメージ</a:t>
            </a:r>
            <a:r>
              <a:rPr lang="en-US" altLang="ja-JP" sz="1108" b="1" dirty="0">
                <a:solidFill>
                  <a:prstClr val="black"/>
                </a:solidFill>
                <a:latin typeface="Meiryo UI" panose="020B0604030504040204" pitchFamily="50" charset="-128"/>
                <a:ea typeface="Meiryo UI" panose="020B0604030504040204" pitchFamily="50" charset="-128"/>
              </a:rPr>
              <a:t>】</a:t>
            </a:r>
          </a:p>
          <a:p>
            <a:pPr marL="73303" indent="92362" algn="just" defTabSz="803449">
              <a:defRPr/>
            </a:pPr>
            <a:r>
              <a:rPr lang="ja-JP" altLang="en-US" sz="1108" dirty="0">
                <a:solidFill>
                  <a:prstClr val="black"/>
                </a:solidFill>
                <a:latin typeface="Meiryo UI" panose="020B0604030504040204" pitchFamily="50" charset="-128"/>
                <a:ea typeface="Meiryo UI" panose="020B0604030504040204" pitchFamily="50" charset="-128"/>
              </a:rPr>
              <a:t>改正前の宅地造成工事規制区域に加えて、</a:t>
            </a:r>
            <a:endParaRPr lang="en-US" altLang="ja-JP" sz="1108" dirty="0">
              <a:solidFill>
                <a:prstClr val="black"/>
              </a:solidFill>
              <a:latin typeface="Meiryo UI" panose="020B0604030504040204" pitchFamily="50" charset="-128"/>
              <a:ea typeface="Meiryo UI" panose="020B0604030504040204" pitchFamily="50" charset="-128"/>
            </a:endParaRPr>
          </a:p>
          <a:p>
            <a:pPr marL="73303" indent="92362" algn="just" defTabSz="803449">
              <a:defRPr/>
            </a:pPr>
            <a:r>
              <a:rPr lang="ja-JP" altLang="en-US" sz="1108" b="1" dirty="0">
                <a:solidFill>
                  <a:srgbClr val="00B050"/>
                </a:solidFill>
                <a:latin typeface="Meiryo UI" panose="020B0604030504040204" pitchFamily="50" charset="-128"/>
                <a:ea typeface="Meiryo UI" panose="020B0604030504040204" pitchFamily="50" charset="-128"/>
              </a:rPr>
              <a:t>土砂流出等により人家等に被害を及ぼしうる、</a:t>
            </a:r>
            <a:endParaRPr lang="en-US" altLang="ja-JP" sz="1108" b="1" dirty="0">
              <a:solidFill>
                <a:srgbClr val="00B050"/>
              </a:solidFill>
              <a:latin typeface="Meiryo UI" panose="020B0604030504040204" pitchFamily="50" charset="-128"/>
              <a:ea typeface="Meiryo UI" panose="020B0604030504040204" pitchFamily="50" charset="-128"/>
            </a:endParaRPr>
          </a:p>
          <a:p>
            <a:pPr marL="73303" indent="92362" algn="just" defTabSz="803449">
              <a:defRPr/>
            </a:pPr>
            <a:r>
              <a:rPr lang="ja-JP" altLang="en-US" sz="1108" b="1" dirty="0">
                <a:solidFill>
                  <a:srgbClr val="00B050"/>
                </a:solidFill>
                <a:latin typeface="Meiryo UI" panose="020B0604030504040204" pitchFamily="50" charset="-128"/>
                <a:ea typeface="Meiryo UI" panose="020B0604030504040204" pitchFamily="50" charset="-128"/>
              </a:rPr>
              <a:t>森林、農地、平地部の土地を広く指定</a:t>
            </a:r>
            <a:endParaRPr lang="en-US" altLang="ja-JP" sz="1108" b="1" dirty="0">
              <a:solidFill>
                <a:srgbClr val="00B050"/>
              </a:solidFill>
              <a:latin typeface="Meiryo UI" panose="020B0604030504040204" pitchFamily="50" charset="-128"/>
              <a:ea typeface="Meiryo UI" panose="020B0604030504040204" pitchFamily="50" charset="-128"/>
            </a:endParaRPr>
          </a:p>
        </p:txBody>
      </p:sp>
      <p:sp>
        <p:nvSpPr>
          <p:cNvPr id="75" name="下矢印 74"/>
          <p:cNvSpPr/>
          <p:nvPr/>
        </p:nvSpPr>
        <p:spPr>
          <a:xfrm rot="16200000">
            <a:off x="5349850" y="3483019"/>
            <a:ext cx="194822" cy="233625"/>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449">
              <a:defRPr/>
            </a:pPr>
            <a:endParaRPr lang="ja-JP" altLang="en-US" sz="1581">
              <a:solidFill>
                <a:prstClr val="white"/>
              </a:solidFill>
              <a:latin typeface="Meiryo UI"/>
              <a:ea typeface="Meiryo UI"/>
            </a:endParaRPr>
          </a:p>
        </p:txBody>
      </p:sp>
      <p:sp>
        <p:nvSpPr>
          <p:cNvPr id="14" name="正方形/長方形 13"/>
          <p:cNvSpPr/>
          <p:nvPr/>
        </p:nvSpPr>
        <p:spPr>
          <a:xfrm>
            <a:off x="139487" y="2620046"/>
            <a:ext cx="3114613" cy="291298"/>
          </a:xfrm>
          <a:prstGeom prst="rect">
            <a:avLst/>
          </a:prstGeom>
        </p:spPr>
        <p:txBody>
          <a:bodyPr wrap="square">
            <a:spAutoFit/>
          </a:bodyPr>
          <a:lstStyle/>
          <a:p>
            <a:pPr defTabSz="803449">
              <a:defRPr/>
            </a:pPr>
            <a:r>
              <a:rPr lang="ja-JP" altLang="en-US" sz="1293" b="1" dirty="0">
                <a:solidFill>
                  <a:prstClr val="black"/>
                </a:solidFill>
                <a:latin typeface="Meiryo UI" panose="020B0604030504040204" pitchFamily="50" charset="-128"/>
                <a:ea typeface="Meiryo UI" panose="020B0604030504040204" pitchFamily="50" charset="-128"/>
              </a:rPr>
              <a:t>（参考）改正前の宅地造成工事規制区域</a:t>
            </a:r>
            <a:endParaRPr lang="ja-JP" altLang="en-US" sz="1293" b="1" dirty="0">
              <a:solidFill>
                <a:prstClr val="black"/>
              </a:solidFill>
              <a:ea typeface="ＭＳ Ｐゴシック" pitchFamily="50" charset="-128"/>
            </a:endParaRPr>
          </a:p>
        </p:txBody>
      </p:sp>
      <p:sp>
        <p:nvSpPr>
          <p:cNvPr id="77" name="角丸四角形 76"/>
          <p:cNvSpPr/>
          <p:nvPr/>
        </p:nvSpPr>
        <p:spPr>
          <a:xfrm>
            <a:off x="588347" y="2896992"/>
            <a:ext cx="3534566" cy="1340633"/>
          </a:xfrm>
          <a:prstGeom prst="roundRect">
            <a:avLst>
              <a:gd name="adj" fmla="val 6514"/>
            </a:avLst>
          </a:prstGeom>
          <a:solidFill>
            <a:srgbClr val="FFFFCC">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449">
              <a:defRPr/>
            </a:pPr>
            <a:endParaRPr lang="ja-JP" altLang="en-US" sz="1581">
              <a:solidFill>
                <a:prstClr val="white"/>
              </a:solidFill>
              <a:latin typeface="Meiryo UI"/>
              <a:ea typeface="Meiryo UI"/>
            </a:endParaRPr>
          </a:p>
        </p:txBody>
      </p:sp>
      <p:sp>
        <p:nvSpPr>
          <p:cNvPr id="78" name="正方形/長方形 77"/>
          <p:cNvSpPr/>
          <p:nvPr/>
        </p:nvSpPr>
        <p:spPr>
          <a:xfrm>
            <a:off x="691020" y="3387816"/>
            <a:ext cx="3016740" cy="603820"/>
          </a:xfrm>
          <a:prstGeom prst="rect">
            <a:avLst/>
          </a:prstGeom>
        </p:spPr>
        <p:txBody>
          <a:bodyPr wrap="square">
            <a:spAutoFit/>
          </a:bodyPr>
          <a:lstStyle/>
          <a:p>
            <a:pPr marL="475652" defTabSz="803449">
              <a:defRPr/>
            </a:pPr>
            <a:r>
              <a:rPr lang="en-US" altLang="ja-JP" sz="1108" b="1" dirty="0">
                <a:solidFill>
                  <a:prstClr val="black"/>
                </a:solidFill>
                <a:latin typeface="Meiryo UI" panose="020B0604030504040204" pitchFamily="50" charset="-128"/>
                <a:ea typeface="Meiryo UI" panose="020B0604030504040204" pitchFamily="50" charset="-128"/>
              </a:rPr>
              <a:t>【</a:t>
            </a:r>
            <a:r>
              <a:rPr lang="ja-JP" altLang="en-US" sz="1108" b="1" dirty="0">
                <a:solidFill>
                  <a:prstClr val="black"/>
                </a:solidFill>
                <a:latin typeface="Meiryo UI" panose="020B0604030504040204" pitchFamily="50" charset="-128"/>
                <a:ea typeface="Meiryo UI" panose="020B0604030504040204" pitchFamily="50" charset="-128"/>
              </a:rPr>
              <a:t>区域指定のイメージ</a:t>
            </a:r>
            <a:r>
              <a:rPr lang="en-US" altLang="ja-JP" sz="1108" b="1" dirty="0">
                <a:solidFill>
                  <a:prstClr val="black"/>
                </a:solidFill>
                <a:latin typeface="Meiryo UI" panose="020B0604030504040204" pitchFamily="50" charset="-128"/>
                <a:ea typeface="Meiryo UI" panose="020B0604030504040204" pitchFamily="50" charset="-128"/>
              </a:rPr>
              <a:t>】</a:t>
            </a:r>
          </a:p>
          <a:p>
            <a:pPr marL="576161" defTabSz="803449">
              <a:defRPr/>
            </a:pPr>
            <a:r>
              <a:rPr lang="ja-JP" altLang="en-US" sz="1108" dirty="0">
                <a:solidFill>
                  <a:prstClr val="black"/>
                </a:solidFill>
                <a:latin typeface="Meiryo UI" panose="020B0604030504040204" pitchFamily="50" charset="-128"/>
                <a:ea typeface="Meiryo UI" panose="020B0604030504040204" pitchFamily="50" charset="-128"/>
              </a:rPr>
              <a:t>主に、丘陵地にある市街地（又は今後市街地になりうる土地）の区域を指定</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79" name="下矢印 78"/>
          <p:cNvSpPr/>
          <p:nvPr/>
        </p:nvSpPr>
        <p:spPr>
          <a:xfrm rot="16200000">
            <a:off x="923421" y="3394675"/>
            <a:ext cx="194822" cy="233625"/>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449">
              <a:defRPr/>
            </a:pPr>
            <a:endParaRPr lang="ja-JP" altLang="en-US" sz="1581">
              <a:solidFill>
                <a:prstClr val="white"/>
              </a:solidFill>
              <a:latin typeface="Meiryo UI"/>
              <a:ea typeface="Meiryo UI"/>
            </a:endParaRPr>
          </a:p>
        </p:txBody>
      </p:sp>
      <p:sp>
        <p:nvSpPr>
          <p:cNvPr id="80" name="正方形/長方形 79"/>
          <p:cNvSpPr/>
          <p:nvPr/>
        </p:nvSpPr>
        <p:spPr>
          <a:xfrm>
            <a:off x="588348" y="2944889"/>
            <a:ext cx="3319562" cy="433324"/>
          </a:xfrm>
          <a:prstGeom prst="rect">
            <a:avLst/>
          </a:prstGeom>
        </p:spPr>
        <p:txBody>
          <a:bodyPr wrap="square">
            <a:spAutoFit/>
          </a:bodyPr>
          <a:lstStyle/>
          <a:p>
            <a:pPr marL="32083" indent="-32083" defTabSz="803449">
              <a:defRPr/>
            </a:pPr>
            <a:r>
              <a:rPr lang="en-US" altLang="ja-JP" sz="1108" b="1" dirty="0">
                <a:solidFill>
                  <a:prstClr val="black"/>
                </a:solidFill>
                <a:latin typeface="Meiryo UI" panose="020B0604030504040204" pitchFamily="50" charset="-128"/>
                <a:ea typeface="Meiryo UI" panose="020B0604030504040204" pitchFamily="50" charset="-128"/>
              </a:rPr>
              <a:t>【</a:t>
            </a:r>
            <a:r>
              <a:rPr lang="ja-JP" altLang="en-US" sz="1108" b="1" dirty="0">
                <a:solidFill>
                  <a:prstClr val="black"/>
                </a:solidFill>
                <a:latin typeface="Meiryo UI" panose="020B0604030504040204" pitchFamily="50" charset="-128"/>
                <a:ea typeface="Meiryo UI" panose="020B0604030504040204" pitchFamily="50" charset="-128"/>
              </a:rPr>
              <a:t>規制対象</a:t>
            </a:r>
            <a:r>
              <a:rPr lang="en-US" altLang="ja-JP" sz="1108" b="1" dirty="0">
                <a:solidFill>
                  <a:prstClr val="black"/>
                </a:solidFill>
                <a:latin typeface="Meiryo UI" panose="020B0604030504040204" pitchFamily="50" charset="-128"/>
                <a:ea typeface="Meiryo UI" panose="020B0604030504040204" pitchFamily="50" charset="-128"/>
              </a:rPr>
              <a:t>】</a:t>
            </a:r>
          </a:p>
          <a:p>
            <a:pPr marL="32083" indent="-32083" defTabSz="803449">
              <a:defRPr/>
            </a:pPr>
            <a:r>
              <a:rPr lang="ja-JP" altLang="en-US" sz="1108" dirty="0">
                <a:solidFill>
                  <a:prstClr val="black"/>
                </a:solidFill>
                <a:latin typeface="Meiryo UI" panose="020B0604030504040204" pitchFamily="50" charset="-128"/>
                <a:ea typeface="Meiryo UI" panose="020B0604030504040204" pitchFamily="50" charset="-128"/>
              </a:rPr>
              <a:t>●宅地を造成するための盛土・切土</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80952" y="1871004"/>
            <a:ext cx="8135290" cy="553998"/>
          </a:xfrm>
          <a:prstGeom prst="rect">
            <a:avLst/>
          </a:prstGeom>
          <a:noFill/>
        </p:spPr>
        <p:txBody>
          <a:bodyPr wrap="square" rtlCol="0">
            <a:spAutoFit/>
          </a:bodyPr>
          <a:lstStyle/>
          <a:p>
            <a:pPr defTabSz="844448">
              <a:lnSpc>
                <a:spcPts val="1847"/>
              </a:lnSpc>
              <a:defRPr/>
            </a:pPr>
            <a:r>
              <a:rPr lang="ja-JP" altLang="en-US" sz="1477" dirty="0">
                <a:solidFill>
                  <a:prstClr val="black"/>
                </a:solidFill>
                <a:latin typeface="Meiryo UI" panose="020B0604030504040204" pitchFamily="50" charset="-128"/>
                <a:ea typeface="Meiryo UI" panose="020B0604030504040204" pitchFamily="50" charset="-128"/>
              </a:rPr>
              <a:t>○</a:t>
            </a:r>
            <a:r>
              <a:rPr lang="ja-JP" altLang="ja-JP" sz="1477" dirty="0">
                <a:solidFill>
                  <a:prstClr val="black"/>
                </a:solidFill>
                <a:latin typeface="Meiryo UI"/>
                <a:ea typeface="Meiryo UI"/>
              </a:rPr>
              <a:t>規制区域内で行われる盛土等を</a:t>
            </a:r>
            <a:r>
              <a:rPr lang="ja-JP" altLang="ja-JP" sz="1477" b="1" u="sng" dirty="0">
                <a:solidFill>
                  <a:srgbClr val="FF0000"/>
                </a:solidFill>
                <a:latin typeface="Meiryo UI"/>
                <a:ea typeface="Meiryo UI"/>
              </a:rPr>
              <a:t>都道府県知事</a:t>
            </a:r>
            <a:r>
              <a:rPr lang="ja-JP" altLang="en-US" sz="1477" b="1" u="sng" dirty="0">
                <a:solidFill>
                  <a:srgbClr val="FF0000"/>
                </a:solidFill>
                <a:latin typeface="Meiryo UI"/>
                <a:ea typeface="Meiryo UI"/>
              </a:rPr>
              <a:t>等</a:t>
            </a:r>
            <a:r>
              <a:rPr lang="ja-JP" altLang="ja-JP" sz="1477" b="1" u="sng" dirty="0">
                <a:solidFill>
                  <a:srgbClr val="FF0000"/>
                </a:solidFill>
                <a:latin typeface="Meiryo UI"/>
                <a:ea typeface="Meiryo UI"/>
              </a:rPr>
              <a:t>の許可</a:t>
            </a:r>
            <a:r>
              <a:rPr lang="ja-JP" altLang="ja-JP" sz="1477" dirty="0">
                <a:solidFill>
                  <a:prstClr val="black"/>
                </a:solidFill>
                <a:latin typeface="Meiryo UI"/>
                <a:ea typeface="Meiryo UI"/>
              </a:rPr>
              <a:t>の対象とする</a:t>
            </a:r>
            <a:endParaRPr lang="en-US" altLang="ja-JP" sz="1477" dirty="0">
              <a:solidFill>
                <a:prstClr val="black"/>
              </a:solidFill>
              <a:latin typeface="Meiryo UI"/>
              <a:ea typeface="Meiryo UI"/>
            </a:endParaRPr>
          </a:p>
          <a:p>
            <a:pPr defTabSz="844448">
              <a:lnSpc>
                <a:spcPts val="1847"/>
              </a:lnSpc>
              <a:defRPr/>
            </a:pPr>
            <a:r>
              <a:rPr lang="ja-JP" altLang="en-US" sz="1477" dirty="0">
                <a:solidFill>
                  <a:prstClr val="black"/>
                </a:solidFill>
                <a:latin typeface="Meiryo UI" panose="020B0604030504040204" pitchFamily="50" charset="-128"/>
                <a:ea typeface="Meiryo UI" panose="020B0604030504040204" pitchFamily="50" charset="-128"/>
              </a:rPr>
              <a:t>○</a:t>
            </a:r>
            <a:r>
              <a:rPr lang="ja-JP" altLang="ja-JP" sz="1477" dirty="0">
                <a:solidFill>
                  <a:prstClr val="black"/>
                </a:solidFill>
                <a:latin typeface="Meiryo UI"/>
                <a:ea typeface="Meiryo UI"/>
              </a:rPr>
              <a:t>宅地造成等の際に行われる盛土だけでなく、</a:t>
            </a:r>
            <a:r>
              <a:rPr lang="ja-JP" altLang="ja-JP" sz="1477" b="1" u="sng" dirty="0">
                <a:solidFill>
                  <a:prstClr val="black"/>
                </a:solidFill>
                <a:latin typeface="Meiryo UI"/>
                <a:ea typeface="Meiryo UI"/>
              </a:rPr>
              <a:t>単なる</a:t>
            </a:r>
            <a:r>
              <a:rPr lang="ja-JP" altLang="en-US" sz="1477" b="1" u="sng" dirty="0">
                <a:solidFill>
                  <a:prstClr val="black"/>
                </a:solidFill>
                <a:latin typeface="Meiryo UI"/>
                <a:ea typeface="Meiryo UI"/>
              </a:rPr>
              <a:t>土</a:t>
            </a:r>
            <a:r>
              <a:rPr lang="ja-JP" altLang="ja-JP" sz="1477" b="1" u="sng" dirty="0">
                <a:solidFill>
                  <a:prstClr val="black"/>
                </a:solidFill>
                <a:latin typeface="Meiryo UI"/>
                <a:ea typeface="Meiryo UI"/>
              </a:rPr>
              <a:t>捨て</a:t>
            </a:r>
            <a:r>
              <a:rPr lang="ja-JP" altLang="en-US" sz="1477" b="1" u="sng" dirty="0">
                <a:solidFill>
                  <a:prstClr val="black"/>
                </a:solidFill>
                <a:latin typeface="Meiryo UI"/>
                <a:ea typeface="Meiryo UI"/>
              </a:rPr>
              <a:t>行為や一時的な堆積</a:t>
            </a:r>
            <a:r>
              <a:rPr lang="ja-JP" altLang="ja-JP" sz="1477" b="1" u="sng" dirty="0">
                <a:solidFill>
                  <a:prstClr val="black"/>
                </a:solidFill>
                <a:latin typeface="Meiryo UI"/>
                <a:ea typeface="Meiryo UI"/>
              </a:rPr>
              <a:t>についても規制</a:t>
            </a:r>
            <a:endParaRPr lang="en-US" altLang="ja-JP" sz="1477" b="1" u="sng" dirty="0">
              <a:solidFill>
                <a:prstClr val="black"/>
              </a:solidFill>
              <a:latin typeface="Meiryo UI"/>
              <a:ea typeface="Meiryo UI"/>
            </a:endParaRPr>
          </a:p>
        </p:txBody>
      </p:sp>
      <p:sp>
        <p:nvSpPr>
          <p:cNvPr id="76" name="角丸四角形 75"/>
          <p:cNvSpPr/>
          <p:nvPr/>
        </p:nvSpPr>
        <p:spPr bwMode="auto">
          <a:xfrm>
            <a:off x="139489" y="654735"/>
            <a:ext cx="851775" cy="265875"/>
          </a:xfrm>
          <a:prstGeom prst="roundRect">
            <a:avLst/>
          </a:prstGeom>
          <a:ln w="19050">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84406" tIns="42203" rIns="84406" bIns="42203" numCol="1" rtlCol="0" anchor="ctr" anchorCtr="0" compatLnSpc="1">
            <a:prstTxWarp prst="textNoShape">
              <a:avLst/>
            </a:prstTxWarp>
          </a:bodyPr>
          <a:lstStyle/>
          <a:p>
            <a:pPr algn="ctr" defTabSz="844026">
              <a:defRPr/>
            </a:pPr>
            <a:r>
              <a:rPr lang="ja-JP" altLang="en-US" sz="1292" b="1" dirty="0">
                <a:solidFill>
                  <a:prstClr val="black"/>
                </a:solidFill>
                <a:latin typeface="Meiryo UI"/>
                <a:ea typeface="Meiryo UI"/>
              </a:rPr>
              <a:t>規制区域</a:t>
            </a:r>
          </a:p>
        </p:txBody>
      </p:sp>
      <p:sp>
        <p:nvSpPr>
          <p:cNvPr id="81" name="角丸四角形 80"/>
          <p:cNvSpPr/>
          <p:nvPr/>
        </p:nvSpPr>
        <p:spPr bwMode="auto">
          <a:xfrm>
            <a:off x="126084" y="1922339"/>
            <a:ext cx="851776" cy="265875"/>
          </a:xfrm>
          <a:prstGeom prst="roundRect">
            <a:avLst/>
          </a:prstGeom>
          <a:ln w="19050">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84406" tIns="42203" rIns="84406" bIns="42203" numCol="1" rtlCol="0" anchor="ctr" anchorCtr="0" compatLnSpc="1">
            <a:prstTxWarp prst="textNoShape">
              <a:avLst/>
            </a:prstTxWarp>
          </a:bodyPr>
          <a:lstStyle/>
          <a:p>
            <a:pPr algn="ctr" defTabSz="844026">
              <a:defRPr/>
            </a:pPr>
            <a:r>
              <a:rPr lang="ja-JP" altLang="en-US" sz="1292" b="1" dirty="0">
                <a:solidFill>
                  <a:prstClr val="black"/>
                </a:solidFill>
                <a:latin typeface="Meiryo UI"/>
                <a:ea typeface="Meiryo UI"/>
              </a:rPr>
              <a:t>規制対象</a:t>
            </a:r>
          </a:p>
        </p:txBody>
      </p:sp>
      <p:grpSp>
        <p:nvGrpSpPr>
          <p:cNvPr id="82" name="グループ化 81"/>
          <p:cNvGrpSpPr/>
          <p:nvPr/>
        </p:nvGrpSpPr>
        <p:grpSpPr>
          <a:xfrm>
            <a:off x="771397" y="4325163"/>
            <a:ext cx="3335097" cy="2561883"/>
            <a:chOff x="531202" y="3106589"/>
            <a:chExt cx="3886563" cy="3507856"/>
          </a:xfrm>
        </p:grpSpPr>
        <p:grpSp>
          <p:nvGrpSpPr>
            <p:cNvPr id="83" name="グループ化 82"/>
            <p:cNvGrpSpPr/>
            <p:nvPr/>
          </p:nvGrpSpPr>
          <p:grpSpPr>
            <a:xfrm>
              <a:off x="531202" y="3106589"/>
              <a:ext cx="3886563" cy="3507856"/>
              <a:chOff x="150457" y="2934900"/>
              <a:chExt cx="3888432" cy="3509543"/>
            </a:xfrm>
          </p:grpSpPr>
          <p:pic>
            <p:nvPicPr>
              <p:cNvPr id="85" name="図 84"/>
              <p:cNvPicPr/>
              <p:nvPr/>
            </p:nvPicPr>
            <p:blipFill rotWithShape="1">
              <a:blip r:embed="rId3" cstate="print">
                <a:extLst>
                  <a:ext uri="{28A0092B-C50C-407E-A947-70E740481C1C}">
                    <a14:useLocalDpi xmlns:a14="http://schemas.microsoft.com/office/drawing/2010/main" val="0"/>
                  </a:ext>
                </a:extLst>
              </a:blip>
              <a:srcRect r="5264"/>
              <a:stretch/>
            </p:blipFill>
            <p:spPr bwMode="auto">
              <a:xfrm>
                <a:off x="150457" y="2934900"/>
                <a:ext cx="3888432" cy="3509543"/>
              </a:xfrm>
              <a:prstGeom prst="rect">
                <a:avLst/>
              </a:prstGeom>
              <a:noFill/>
              <a:ln>
                <a:noFill/>
              </a:ln>
            </p:spPr>
          </p:pic>
          <p:sp>
            <p:nvSpPr>
              <p:cNvPr id="86" name="フリーフォーム 85"/>
              <p:cNvSpPr/>
              <p:nvPr/>
            </p:nvSpPr>
            <p:spPr>
              <a:xfrm>
                <a:off x="2122408" y="3553122"/>
                <a:ext cx="121267" cy="183356"/>
              </a:xfrm>
              <a:custGeom>
                <a:avLst/>
                <a:gdLst>
                  <a:gd name="connsiteX0" fmla="*/ 9348 w 121267"/>
                  <a:gd name="connsiteY0" fmla="*/ 30956 h 183356"/>
                  <a:gd name="connsiteX1" fmla="*/ 16492 w 121267"/>
                  <a:gd name="connsiteY1" fmla="*/ 54768 h 183356"/>
                  <a:gd name="connsiteX2" fmla="*/ 26017 w 121267"/>
                  <a:gd name="connsiteY2" fmla="*/ 73818 h 183356"/>
                  <a:gd name="connsiteX3" fmla="*/ 37923 w 121267"/>
                  <a:gd name="connsiteY3" fmla="*/ 88106 h 183356"/>
                  <a:gd name="connsiteX4" fmla="*/ 42686 w 121267"/>
                  <a:gd name="connsiteY4" fmla="*/ 102393 h 183356"/>
                  <a:gd name="connsiteX5" fmla="*/ 49830 w 121267"/>
                  <a:gd name="connsiteY5" fmla="*/ 111918 h 183356"/>
                  <a:gd name="connsiteX6" fmla="*/ 59355 w 121267"/>
                  <a:gd name="connsiteY6" fmla="*/ 130968 h 183356"/>
                  <a:gd name="connsiteX7" fmla="*/ 68880 w 121267"/>
                  <a:gd name="connsiteY7" fmla="*/ 145256 h 183356"/>
                  <a:gd name="connsiteX8" fmla="*/ 78405 w 121267"/>
                  <a:gd name="connsiteY8" fmla="*/ 161925 h 183356"/>
                  <a:gd name="connsiteX9" fmla="*/ 85548 w 121267"/>
                  <a:gd name="connsiteY9" fmla="*/ 169068 h 183356"/>
                  <a:gd name="connsiteX10" fmla="*/ 90311 w 121267"/>
                  <a:gd name="connsiteY10" fmla="*/ 176212 h 183356"/>
                  <a:gd name="connsiteX11" fmla="*/ 104598 w 121267"/>
                  <a:gd name="connsiteY11" fmla="*/ 183356 h 183356"/>
                  <a:gd name="connsiteX12" fmla="*/ 116505 w 121267"/>
                  <a:gd name="connsiteY12" fmla="*/ 169068 h 183356"/>
                  <a:gd name="connsiteX13" fmla="*/ 121267 w 121267"/>
                  <a:gd name="connsiteY13" fmla="*/ 154781 h 183356"/>
                  <a:gd name="connsiteX14" fmla="*/ 114123 w 121267"/>
                  <a:gd name="connsiteY14" fmla="*/ 90487 h 183356"/>
                  <a:gd name="connsiteX15" fmla="*/ 111742 w 121267"/>
                  <a:gd name="connsiteY15" fmla="*/ 83343 h 183356"/>
                  <a:gd name="connsiteX16" fmla="*/ 104598 w 121267"/>
                  <a:gd name="connsiteY16" fmla="*/ 69056 h 183356"/>
                  <a:gd name="connsiteX17" fmla="*/ 95073 w 121267"/>
                  <a:gd name="connsiteY17" fmla="*/ 54768 h 183356"/>
                  <a:gd name="connsiteX18" fmla="*/ 85548 w 121267"/>
                  <a:gd name="connsiteY18" fmla="*/ 40481 h 183356"/>
                  <a:gd name="connsiteX19" fmla="*/ 83167 w 121267"/>
                  <a:gd name="connsiteY19" fmla="*/ 33337 h 183356"/>
                  <a:gd name="connsiteX20" fmla="*/ 78405 w 121267"/>
                  <a:gd name="connsiteY20" fmla="*/ 26193 h 183356"/>
                  <a:gd name="connsiteX21" fmla="*/ 76023 w 121267"/>
                  <a:gd name="connsiteY21" fmla="*/ 19050 h 183356"/>
                  <a:gd name="connsiteX22" fmla="*/ 68880 w 121267"/>
                  <a:gd name="connsiteY22" fmla="*/ 14287 h 183356"/>
                  <a:gd name="connsiteX23" fmla="*/ 61736 w 121267"/>
                  <a:gd name="connsiteY23" fmla="*/ 7143 h 183356"/>
                  <a:gd name="connsiteX24" fmla="*/ 54592 w 121267"/>
                  <a:gd name="connsiteY24" fmla="*/ 4762 h 183356"/>
                  <a:gd name="connsiteX25" fmla="*/ 26017 w 121267"/>
                  <a:gd name="connsiteY25" fmla="*/ 0 h 183356"/>
                  <a:gd name="connsiteX26" fmla="*/ 9348 w 121267"/>
                  <a:gd name="connsiteY26" fmla="*/ 2381 h 183356"/>
                  <a:gd name="connsiteX27" fmla="*/ 2205 w 121267"/>
                  <a:gd name="connsiteY27" fmla="*/ 7143 h 183356"/>
                  <a:gd name="connsiteX28" fmla="*/ 9348 w 121267"/>
                  <a:gd name="connsiteY28" fmla="*/ 30956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67" h="183356">
                    <a:moveTo>
                      <a:pt x="9348" y="30956"/>
                    </a:moveTo>
                    <a:cubicBezTo>
                      <a:pt x="11729" y="38893"/>
                      <a:pt x="8108" y="39398"/>
                      <a:pt x="16492" y="54768"/>
                    </a:cubicBezTo>
                    <a:cubicBezTo>
                      <a:pt x="19892" y="61001"/>
                      <a:pt x="20997" y="68798"/>
                      <a:pt x="26017" y="73818"/>
                    </a:cubicBezTo>
                    <a:cubicBezTo>
                      <a:pt x="30505" y="78306"/>
                      <a:pt x="35270" y="82137"/>
                      <a:pt x="37923" y="88106"/>
                    </a:cubicBezTo>
                    <a:cubicBezTo>
                      <a:pt x="39962" y="92693"/>
                      <a:pt x="39674" y="98377"/>
                      <a:pt x="42686" y="102393"/>
                    </a:cubicBezTo>
                    <a:cubicBezTo>
                      <a:pt x="45067" y="105568"/>
                      <a:pt x="47830" y="108490"/>
                      <a:pt x="49830" y="111918"/>
                    </a:cubicBezTo>
                    <a:cubicBezTo>
                      <a:pt x="53407" y="118050"/>
                      <a:pt x="55417" y="125061"/>
                      <a:pt x="59355" y="130968"/>
                    </a:cubicBezTo>
                    <a:cubicBezTo>
                      <a:pt x="62530" y="135731"/>
                      <a:pt x="66320" y="140136"/>
                      <a:pt x="68880" y="145256"/>
                    </a:cubicBezTo>
                    <a:cubicBezTo>
                      <a:pt x="71793" y="151082"/>
                      <a:pt x="74196" y="156874"/>
                      <a:pt x="78405" y="161925"/>
                    </a:cubicBezTo>
                    <a:cubicBezTo>
                      <a:pt x="80561" y="164512"/>
                      <a:pt x="83392" y="166481"/>
                      <a:pt x="85548" y="169068"/>
                    </a:cubicBezTo>
                    <a:cubicBezTo>
                      <a:pt x="87380" y="171267"/>
                      <a:pt x="88287" y="174188"/>
                      <a:pt x="90311" y="176212"/>
                    </a:cubicBezTo>
                    <a:cubicBezTo>
                      <a:pt x="94928" y="180829"/>
                      <a:pt x="98787" y="181419"/>
                      <a:pt x="104598" y="183356"/>
                    </a:cubicBezTo>
                    <a:cubicBezTo>
                      <a:pt x="109084" y="178870"/>
                      <a:pt x="113853" y="175035"/>
                      <a:pt x="116505" y="169068"/>
                    </a:cubicBezTo>
                    <a:cubicBezTo>
                      <a:pt x="118544" y="164481"/>
                      <a:pt x="121267" y="154781"/>
                      <a:pt x="121267" y="154781"/>
                    </a:cubicBezTo>
                    <a:cubicBezTo>
                      <a:pt x="118647" y="99752"/>
                      <a:pt x="124164" y="120609"/>
                      <a:pt x="114123" y="90487"/>
                    </a:cubicBezTo>
                    <a:cubicBezTo>
                      <a:pt x="113329" y="88106"/>
                      <a:pt x="113134" y="85432"/>
                      <a:pt x="111742" y="83343"/>
                    </a:cubicBezTo>
                    <a:cubicBezTo>
                      <a:pt x="90606" y="51639"/>
                      <a:pt x="121027" y="98628"/>
                      <a:pt x="104598" y="69056"/>
                    </a:cubicBezTo>
                    <a:cubicBezTo>
                      <a:pt x="101818" y="64052"/>
                      <a:pt x="95073" y="54768"/>
                      <a:pt x="95073" y="54768"/>
                    </a:cubicBezTo>
                    <a:cubicBezTo>
                      <a:pt x="89411" y="37783"/>
                      <a:pt x="97440" y="58320"/>
                      <a:pt x="85548" y="40481"/>
                    </a:cubicBezTo>
                    <a:cubicBezTo>
                      <a:pt x="84156" y="38392"/>
                      <a:pt x="84289" y="35582"/>
                      <a:pt x="83167" y="33337"/>
                    </a:cubicBezTo>
                    <a:cubicBezTo>
                      <a:pt x="81887" y="30777"/>
                      <a:pt x="79685" y="28753"/>
                      <a:pt x="78405" y="26193"/>
                    </a:cubicBezTo>
                    <a:cubicBezTo>
                      <a:pt x="77282" y="23948"/>
                      <a:pt x="77591" y="21010"/>
                      <a:pt x="76023" y="19050"/>
                    </a:cubicBezTo>
                    <a:cubicBezTo>
                      <a:pt x="74235" y="16815"/>
                      <a:pt x="71078" y="16119"/>
                      <a:pt x="68880" y="14287"/>
                    </a:cubicBezTo>
                    <a:cubicBezTo>
                      <a:pt x="66293" y="12131"/>
                      <a:pt x="64538" y="9011"/>
                      <a:pt x="61736" y="7143"/>
                    </a:cubicBezTo>
                    <a:cubicBezTo>
                      <a:pt x="59647" y="5751"/>
                      <a:pt x="57053" y="5254"/>
                      <a:pt x="54592" y="4762"/>
                    </a:cubicBezTo>
                    <a:cubicBezTo>
                      <a:pt x="45123" y="2868"/>
                      <a:pt x="26017" y="0"/>
                      <a:pt x="26017" y="0"/>
                    </a:cubicBezTo>
                    <a:cubicBezTo>
                      <a:pt x="20461" y="794"/>
                      <a:pt x="14724" y="768"/>
                      <a:pt x="9348" y="2381"/>
                    </a:cubicBezTo>
                    <a:cubicBezTo>
                      <a:pt x="6607" y="3203"/>
                      <a:pt x="3722" y="4716"/>
                      <a:pt x="2205" y="7143"/>
                    </a:cubicBezTo>
                    <a:cubicBezTo>
                      <a:pt x="-4817" y="18379"/>
                      <a:pt x="6967" y="23019"/>
                      <a:pt x="9348" y="30956"/>
                    </a:cubicBezTo>
                    <a:close/>
                  </a:path>
                </a:pathLst>
              </a:custGeom>
              <a:gradFill>
                <a:gsLst>
                  <a:gs pos="0">
                    <a:srgbClr val="31AF75"/>
                  </a:gs>
                  <a:gs pos="100000">
                    <a:srgbClr val="3FB2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87" name="フリーフォーム 86"/>
              <p:cNvSpPr/>
              <p:nvPr/>
            </p:nvSpPr>
            <p:spPr>
              <a:xfrm>
                <a:off x="2081750" y="3710284"/>
                <a:ext cx="146533" cy="133350"/>
              </a:xfrm>
              <a:custGeom>
                <a:avLst/>
                <a:gdLst>
                  <a:gd name="connsiteX0" fmla="*/ 9525 w 146533"/>
                  <a:gd name="connsiteY0" fmla="*/ 127000 h 133350"/>
                  <a:gd name="connsiteX1" fmla="*/ 9525 w 146533"/>
                  <a:gd name="connsiteY1" fmla="*/ 127000 h 133350"/>
                  <a:gd name="connsiteX2" fmla="*/ 22225 w 146533"/>
                  <a:gd name="connsiteY2" fmla="*/ 101600 h 133350"/>
                  <a:gd name="connsiteX3" fmla="*/ 25400 w 146533"/>
                  <a:gd name="connsiteY3" fmla="*/ 79375 h 133350"/>
                  <a:gd name="connsiteX4" fmla="*/ 28575 w 146533"/>
                  <a:gd name="connsiteY4" fmla="*/ 66675 h 133350"/>
                  <a:gd name="connsiteX5" fmla="*/ 38100 w 146533"/>
                  <a:gd name="connsiteY5" fmla="*/ 60325 h 133350"/>
                  <a:gd name="connsiteX6" fmla="*/ 44450 w 146533"/>
                  <a:gd name="connsiteY6" fmla="*/ 41275 h 133350"/>
                  <a:gd name="connsiteX7" fmla="*/ 60325 w 146533"/>
                  <a:gd name="connsiteY7" fmla="*/ 22225 h 133350"/>
                  <a:gd name="connsiteX8" fmla="*/ 63500 w 146533"/>
                  <a:gd name="connsiteY8" fmla="*/ 12700 h 133350"/>
                  <a:gd name="connsiteX9" fmla="*/ 76200 w 146533"/>
                  <a:gd name="connsiteY9" fmla="*/ 9525 h 133350"/>
                  <a:gd name="connsiteX10" fmla="*/ 95250 w 146533"/>
                  <a:gd name="connsiteY10" fmla="*/ 3175 h 133350"/>
                  <a:gd name="connsiteX11" fmla="*/ 104775 w 146533"/>
                  <a:gd name="connsiteY11" fmla="*/ 0 h 133350"/>
                  <a:gd name="connsiteX12" fmla="*/ 136525 w 146533"/>
                  <a:gd name="connsiteY12" fmla="*/ 3175 h 133350"/>
                  <a:gd name="connsiteX13" fmla="*/ 146050 w 146533"/>
                  <a:gd name="connsiteY13" fmla="*/ 9525 h 133350"/>
                  <a:gd name="connsiteX14" fmla="*/ 142875 w 146533"/>
                  <a:gd name="connsiteY14" fmla="*/ 34925 h 133350"/>
                  <a:gd name="connsiteX15" fmla="*/ 127000 w 146533"/>
                  <a:gd name="connsiteY15" fmla="*/ 63500 h 133350"/>
                  <a:gd name="connsiteX16" fmla="*/ 114300 w 146533"/>
                  <a:gd name="connsiteY16" fmla="*/ 79375 h 133350"/>
                  <a:gd name="connsiteX17" fmla="*/ 107950 w 146533"/>
                  <a:gd name="connsiteY17" fmla="*/ 88900 h 133350"/>
                  <a:gd name="connsiteX18" fmla="*/ 88900 w 146533"/>
                  <a:gd name="connsiteY18" fmla="*/ 98425 h 133350"/>
                  <a:gd name="connsiteX19" fmla="*/ 69850 w 146533"/>
                  <a:gd name="connsiteY19" fmla="*/ 111125 h 133350"/>
                  <a:gd name="connsiteX20" fmla="*/ 60325 w 146533"/>
                  <a:gd name="connsiteY20" fmla="*/ 120650 h 133350"/>
                  <a:gd name="connsiteX21" fmla="*/ 50800 w 146533"/>
                  <a:gd name="connsiteY21" fmla="*/ 123825 h 133350"/>
                  <a:gd name="connsiteX22" fmla="*/ 31750 w 146533"/>
                  <a:gd name="connsiteY22" fmla="*/ 133350 h 133350"/>
                  <a:gd name="connsiteX23" fmla="*/ 9525 w 146533"/>
                  <a:gd name="connsiteY23" fmla="*/ 130175 h 133350"/>
                  <a:gd name="connsiteX24" fmla="*/ 0 w 146533"/>
                  <a:gd name="connsiteY24" fmla="*/ 127000 h 133350"/>
                  <a:gd name="connsiteX25" fmla="*/ 9525 w 146533"/>
                  <a:gd name="connsiteY25" fmla="*/ 12700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533" h="133350">
                    <a:moveTo>
                      <a:pt x="9525" y="127000"/>
                    </a:moveTo>
                    <a:lnTo>
                      <a:pt x="9525" y="127000"/>
                    </a:lnTo>
                    <a:cubicBezTo>
                      <a:pt x="13758" y="118533"/>
                      <a:pt x="19232" y="110580"/>
                      <a:pt x="22225" y="101600"/>
                    </a:cubicBezTo>
                    <a:cubicBezTo>
                      <a:pt x="24592" y="94500"/>
                      <a:pt x="24061" y="86738"/>
                      <a:pt x="25400" y="79375"/>
                    </a:cubicBezTo>
                    <a:cubicBezTo>
                      <a:pt x="26181" y="75082"/>
                      <a:pt x="26154" y="70306"/>
                      <a:pt x="28575" y="66675"/>
                    </a:cubicBezTo>
                    <a:cubicBezTo>
                      <a:pt x="30692" y="63500"/>
                      <a:pt x="34925" y="62442"/>
                      <a:pt x="38100" y="60325"/>
                    </a:cubicBezTo>
                    <a:cubicBezTo>
                      <a:pt x="40217" y="53975"/>
                      <a:pt x="39717" y="46008"/>
                      <a:pt x="44450" y="41275"/>
                    </a:cubicBezTo>
                    <a:cubicBezTo>
                      <a:pt x="51472" y="34253"/>
                      <a:pt x="55905" y="31066"/>
                      <a:pt x="60325" y="22225"/>
                    </a:cubicBezTo>
                    <a:cubicBezTo>
                      <a:pt x="61822" y="19232"/>
                      <a:pt x="60887" y="14791"/>
                      <a:pt x="63500" y="12700"/>
                    </a:cubicBezTo>
                    <a:cubicBezTo>
                      <a:pt x="66907" y="9974"/>
                      <a:pt x="72020" y="10779"/>
                      <a:pt x="76200" y="9525"/>
                    </a:cubicBezTo>
                    <a:cubicBezTo>
                      <a:pt x="82611" y="7602"/>
                      <a:pt x="88900" y="5292"/>
                      <a:pt x="95250" y="3175"/>
                    </a:cubicBezTo>
                    <a:lnTo>
                      <a:pt x="104775" y="0"/>
                    </a:lnTo>
                    <a:cubicBezTo>
                      <a:pt x="115358" y="1058"/>
                      <a:pt x="126161" y="783"/>
                      <a:pt x="136525" y="3175"/>
                    </a:cubicBezTo>
                    <a:cubicBezTo>
                      <a:pt x="140243" y="4033"/>
                      <a:pt x="145302" y="5783"/>
                      <a:pt x="146050" y="9525"/>
                    </a:cubicBezTo>
                    <a:cubicBezTo>
                      <a:pt x="147723" y="17892"/>
                      <a:pt x="144663" y="26582"/>
                      <a:pt x="142875" y="34925"/>
                    </a:cubicBezTo>
                    <a:cubicBezTo>
                      <a:pt x="138637" y="54703"/>
                      <a:pt x="138889" y="51611"/>
                      <a:pt x="127000" y="63500"/>
                    </a:cubicBezTo>
                    <a:cubicBezTo>
                      <a:pt x="120819" y="82043"/>
                      <a:pt x="128661" y="65014"/>
                      <a:pt x="114300" y="79375"/>
                    </a:cubicBezTo>
                    <a:cubicBezTo>
                      <a:pt x="111602" y="82073"/>
                      <a:pt x="110648" y="86202"/>
                      <a:pt x="107950" y="88900"/>
                    </a:cubicBezTo>
                    <a:cubicBezTo>
                      <a:pt x="101795" y="95055"/>
                      <a:pt x="96647" y="95843"/>
                      <a:pt x="88900" y="98425"/>
                    </a:cubicBezTo>
                    <a:cubicBezTo>
                      <a:pt x="58514" y="128811"/>
                      <a:pt x="97419" y="92745"/>
                      <a:pt x="69850" y="111125"/>
                    </a:cubicBezTo>
                    <a:cubicBezTo>
                      <a:pt x="66114" y="113616"/>
                      <a:pt x="64061" y="118159"/>
                      <a:pt x="60325" y="120650"/>
                    </a:cubicBezTo>
                    <a:cubicBezTo>
                      <a:pt x="57540" y="122506"/>
                      <a:pt x="53793" y="122328"/>
                      <a:pt x="50800" y="123825"/>
                    </a:cubicBezTo>
                    <a:cubicBezTo>
                      <a:pt x="26181" y="136135"/>
                      <a:pt x="55691" y="125370"/>
                      <a:pt x="31750" y="133350"/>
                    </a:cubicBezTo>
                    <a:cubicBezTo>
                      <a:pt x="24342" y="132292"/>
                      <a:pt x="16863" y="131643"/>
                      <a:pt x="9525" y="130175"/>
                    </a:cubicBezTo>
                    <a:cubicBezTo>
                      <a:pt x="6243" y="129519"/>
                      <a:pt x="2367" y="129367"/>
                      <a:pt x="0" y="127000"/>
                    </a:cubicBezTo>
                    <a:lnTo>
                      <a:pt x="9525" y="127000"/>
                    </a:lnTo>
                    <a:close/>
                  </a:path>
                </a:pathLst>
              </a:custGeom>
              <a:gradFill>
                <a:gsLst>
                  <a:gs pos="0">
                    <a:srgbClr val="43B581"/>
                  </a:gs>
                  <a:gs pos="100000">
                    <a:srgbClr val="40B48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88" name="フリーフォーム 87"/>
              <p:cNvSpPr/>
              <p:nvPr/>
            </p:nvSpPr>
            <p:spPr>
              <a:xfrm>
                <a:off x="3291425" y="3494384"/>
                <a:ext cx="282575" cy="152400"/>
              </a:xfrm>
              <a:custGeom>
                <a:avLst/>
                <a:gdLst>
                  <a:gd name="connsiteX0" fmla="*/ 0 w 282575"/>
                  <a:gd name="connsiteY0" fmla="*/ 0 h 152400"/>
                  <a:gd name="connsiteX1" fmla="*/ 282575 w 282575"/>
                  <a:gd name="connsiteY1" fmla="*/ 79375 h 152400"/>
                  <a:gd name="connsiteX2" fmla="*/ 149225 w 282575"/>
                  <a:gd name="connsiteY2" fmla="*/ 152400 h 152400"/>
                  <a:gd name="connsiteX3" fmla="*/ 0 w 282575"/>
                  <a:gd name="connsiteY3" fmla="*/ 0 h 152400"/>
                </a:gdLst>
                <a:ahLst/>
                <a:cxnLst>
                  <a:cxn ang="0">
                    <a:pos x="connsiteX0" y="connsiteY0"/>
                  </a:cxn>
                  <a:cxn ang="0">
                    <a:pos x="connsiteX1" y="connsiteY1"/>
                  </a:cxn>
                  <a:cxn ang="0">
                    <a:pos x="connsiteX2" y="connsiteY2"/>
                  </a:cxn>
                  <a:cxn ang="0">
                    <a:pos x="connsiteX3" y="connsiteY3"/>
                  </a:cxn>
                </a:cxnLst>
                <a:rect l="l" t="t" r="r" b="b"/>
                <a:pathLst>
                  <a:path w="282575" h="152400">
                    <a:moveTo>
                      <a:pt x="0" y="0"/>
                    </a:moveTo>
                    <a:lnTo>
                      <a:pt x="282575" y="79375"/>
                    </a:lnTo>
                    <a:lnTo>
                      <a:pt x="149225" y="152400"/>
                    </a:lnTo>
                    <a:lnTo>
                      <a:pt x="0" y="0"/>
                    </a:lnTo>
                    <a:close/>
                  </a:path>
                </a:pathLst>
              </a:custGeom>
              <a:gradFill flip="none" rotWithShape="1">
                <a:gsLst>
                  <a:gs pos="0">
                    <a:srgbClr val="009641"/>
                  </a:gs>
                  <a:gs pos="100000">
                    <a:srgbClr val="009948"/>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90" name="フリーフォーム 89"/>
              <p:cNvSpPr/>
              <p:nvPr/>
            </p:nvSpPr>
            <p:spPr>
              <a:xfrm>
                <a:off x="3296188" y="3593602"/>
                <a:ext cx="188118" cy="216694"/>
              </a:xfrm>
              <a:custGeom>
                <a:avLst/>
                <a:gdLst>
                  <a:gd name="connsiteX0" fmla="*/ 0 w 188118"/>
                  <a:gd name="connsiteY0" fmla="*/ 164306 h 216694"/>
                  <a:gd name="connsiteX1" fmla="*/ 85725 w 188118"/>
                  <a:gd name="connsiteY1" fmla="*/ 7144 h 216694"/>
                  <a:gd name="connsiteX2" fmla="*/ 188118 w 188118"/>
                  <a:gd name="connsiteY2" fmla="*/ 0 h 216694"/>
                  <a:gd name="connsiteX3" fmla="*/ 57150 w 188118"/>
                  <a:gd name="connsiteY3" fmla="*/ 216694 h 216694"/>
                  <a:gd name="connsiteX4" fmla="*/ 0 w 188118"/>
                  <a:gd name="connsiteY4" fmla="*/ 164306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18" h="216694">
                    <a:moveTo>
                      <a:pt x="0" y="164306"/>
                    </a:moveTo>
                    <a:lnTo>
                      <a:pt x="85725" y="7144"/>
                    </a:lnTo>
                    <a:lnTo>
                      <a:pt x="188118" y="0"/>
                    </a:lnTo>
                    <a:lnTo>
                      <a:pt x="57150" y="216694"/>
                    </a:lnTo>
                    <a:lnTo>
                      <a:pt x="0" y="164306"/>
                    </a:lnTo>
                    <a:close/>
                  </a:path>
                </a:pathLst>
              </a:custGeom>
              <a:gradFill flip="none" rotWithShape="1">
                <a:gsLst>
                  <a:gs pos="0">
                    <a:srgbClr val="029546"/>
                  </a:gs>
                  <a:gs pos="100000">
                    <a:srgbClr val="03974C"/>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91" name="フリーフォーム 90"/>
              <p:cNvSpPr/>
              <p:nvPr/>
            </p:nvSpPr>
            <p:spPr>
              <a:xfrm rot="21124503">
                <a:off x="3553439" y="3514393"/>
                <a:ext cx="406919" cy="300038"/>
              </a:xfrm>
              <a:custGeom>
                <a:avLst/>
                <a:gdLst>
                  <a:gd name="connsiteX0" fmla="*/ 33338 w 402432"/>
                  <a:gd name="connsiteY0" fmla="*/ 0 h 300038"/>
                  <a:gd name="connsiteX1" fmla="*/ 300038 w 402432"/>
                  <a:gd name="connsiteY1" fmla="*/ 159544 h 300038"/>
                  <a:gd name="connsiteX2" fmla="*/ 402432 w 402432"/>
                  <a:gd name="connsiteY2" fmla="*/ 228600 h 300038"/>
                  <a:gd name="connsiteX3" fmla="*/ 354807 w 402432"/>
                  <a:gd name="connsiteY3" fmla="*/ 300038 h 300038"/>
                  <a:gd name="connsiteX4" fmla="*/ 0 w 402432"/>
                  <a:gd name="connsiteY4" fmla="*/ 38100 h 300038"/>
                  <a:gd name="connsiteX5" fmla="*/ 33338 w 402432"/>
                  <a:gd name="connsiteY5" fmla="*/ 0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432" h="300038">
                    <a:moveTo>
                      <a:pt x="33338" y="0"/>
                    </a:moveTo>
                    <a:lnTo>
                      <a:pt x="300038" y="159544"/>
                    </a:lnTo>
                    <a:lnTo>
                      <a:pt x="402432" y="228600"/>
                    </a:lnTo>
                    <a:lnTo>
                      <a:pt x="354807" y="300038"/>
                    </a:lnTo>
                    <a:lnTo>
                      <a:pt x="0" y="38100"/>
                    </a:lnTo>
                    <a:lnTo>
                      <a:pt x="33338" y="0"/>
                    </a:lnTo>
                    <a:close/>
                  </a:path>
                </a:pathLst>
              </a:custGeom>
              <a:gradFill>
                <a:gsLst>
                  <a:gs pos="0">
                    <a:srgbClr val="029546"/>
                  </a:gs>
                  <a:gs pos="100000">
                    <a:srgbClr val="03974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3" name="フリーフォーム 122"/>
              <p:cNvSpPr/>
              <p:nvPr/>
            </p:nvSpPr>
            <p:spPr>
              <a:xfrm>
                <a:off x="3135850" y="3503909"/>
                <a:ext cx="79375" cy="174625"/>
              </a:xfrm>
              <a:custGeom>
                <a:avLst/>
                <a:gdLst>
                  <a:gd name="connsiteX0" fmla="*/ 6350 w 79375"/>
                  <a:gd name="connsiteY0" fmla="*/ 0 h 174625"/>
                  <a:gd name="connsiteX1" fmla="*/ 79375 w 79375"/>
                  <a:gd name="connsiteY1" fmla="*/ 9525 h 174625"/>
                  <a:gd name="connsiteX2" fmla="*/ 63500 w 79375"/>
                  <a:gd name="connsiteY2" fmla="*/ 174625 h 174625"/>
                  <a:gd name="connsiteX3" fmla="*/ 0 w 79375"/>
                  <a:gd name="connsiteY3" fmla="*/ 146050 h 174625"/>
                  <a:gd name="connsiteX4" fmla="*/ 6350 w 79375"/>
                  <a:gd name="connsiteY4" fmla="*/ 0 h 17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75" h="174625">
                    <a:moveTo>
                      <a:pt x="6350" y="0"/>
                    </a:moveTo>
                    <a:lnTo>
                      <a:pt x="79375" y="9525"/>
                    </a:lnTo>
                    <a:lnTo>
                      <a:pt x="63500" y="174625"/>
                    </a:lnTo>
                    <a:lnTo>
                      <a:pt x="0" y="146050"/>
                    </a:lnTo>
                    <a:lnTo>
                      <a:pt x="6350" y="0"/>
                    </a:lnTo>
                    <a:close/>
                  </a:path>
                </a:pathLst>
              </a:custGeom>
              <a:gradFill>
                <a:gsLst>
                  <a:gs pos="0">
                    <a:srgbClr val="009E47"/>
                  </a:gs>
                  <a:gs pos="100000">
                    <a:srgbClr val="04974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4" name="フリーフォーム 123"/>
              <p:cNvSpPr/>
              <p:nvPr/>
            </p:nvSpPr>
            <p:spPr>
              <a:xfrm>
                <a:off x="2872325" y="3551534"/>
                <a:ext cx="107950" cy="123825"/>
              </a:xfrm>
              <a:custGeom>
                <a:avLst/>
                <a:gdLst>
                  <a:gd name="connsiteX0" fmla="*/ 6350 w 107950"/>
                  <a:gd name="connsiteY0" fmla="*/ 0 h 123825"/>
                  <a:gd name="connsiteX1" fmla="*/ 107950 w 107950"/>
                  <a:gd name="connsiteY1" fmla="*/ 41275 h 123825"/>
                  <a:gd name="connsiteX2" fmla="*/ 73025 w 107950"/>
                  <a:gd name="connsiteY2" fmla="*/ 123825 h 123825"/>
                  <a:gd name="connsiteX3" fmla="*/ 0 w 107950"/>
                  <a:gd name="connsiteY3" fmla="*/ 73025 h 123825"/>
                  <a:gd name="connsiteX4" fmla="*/ 6350 w 107950"/>
                  <a:gd name="connsiteY4" fmla="*/ 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 h="123825">
                    <a:moveTo>
                      <a:pt x="6350" y="0"/>
                    </a:moveTo>
                    <a:lnTo>
                      <a:pt x="107950" y="41275"/>
                    </a:lnTo>
                    <a:lnTo>
                      <a:pt x="73025" y="123825"/>
                    </a:lnTo>
                    <a:lnTo>
                      <a:pt x="0" y="73025"/>
                    </a:lnTo>
                    <a:lnTo>
                      <a:pt x="6350" y="0"/>
                    </a:lnTo>
                    <a:close/>
                  </a:path>
                </a:pathLst>
              </a:custGeom>
              <a:gradFill flip="none" rotWithShape="1">
                <a:gsLst>
                  <a:gs pos="0">
                    <a:srgbClr val="039949"/>
                  </a:gs>
                  <a:gs pos="100000">
                    <a:srgbClr val="099D4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5" name="フリーフォーム 124"/>
              <p:cNvSpPr/>
              <p:nvPr/>
            </p:nvSpPr>
            <p:spPr>
              <a:xfrm>
                <a:off x="1472150" y="3554709"/>
                <a:ext cx="187325" cy="279400"/>
              </a:xfrm>
              <a:custGeom>
                <a:avLst/>
                <a:gdLst>
                  <a:gd name="connsiteX0" fmla="*/ 0 w 187325"/>
                  <a:gd name="connsiteY0" fmla="*/ 0 h 279400"/>
                  <a:gd name="connsiteX1" fmla="*/ 133350 w 187325"/>
                  <a:gd name="connsiteY1" fmla="*/ 12700 h 279400"/>
                  <a:gd name="connsiteX2" fmla="*/ 187325 w 187325"/>
                  <a:gd name="connsiteY2" fmla="*/ 149225 h 279400"/>
                  <a:gd name="connsiteX3" fmla="*/ 152400 w 187325"/>
                  <a:gd name="connsiteY3" fmla="*/ 279400 h 279400"/>
                  <a:gd name="connsiteX4" fmla="*/ 98425 w 187325"/>
                  <a:gd name="connsiteY4" fmla="*/ 158750 h 279400"/>
                  <a:gd name="connsiteX5" fmla="*/ 0 w 187325"/>
                  <a:gd name="connsiteY5" fmla="*/ 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25" h="279400">
                    <a:moveTo>
                      <a:pt x="0" y="0"/>
                    </a:moveTo>
                    <a:lnTo>
                      <a:pt x="133350" y="12700"/>
                    </a:lnTo>
                    <a:lnTo>
                      <a:pt x="187325" y="149225"/>
                    </a:lnTo>
                    <a:lnTo>
                      <a:pt x="152400" y="279400"/>
                    </a:lnTo>
                    <a:lnTo>
                      <a:pt x="98425" y="158750"/>
                    </a:lnTo>
                    <a:lnTo>
                      <a:pt x="0" y="0"/>
                    </a:lnTo>
                    <a:close/>
                  </a:path>
                </a:pathLst>
              </a:custGeom>
              <a:gradFill flip="none" rotWithShape="1">
                <a:gsLst>
                  <a:gs pos="0">
                    <a:srgbClr val="43B77F"/>
                  </a:gs>
                  <a:gs pos="100000">
                    <a:srgbClr val="40B78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6" name="フリーフォーム 125"/>
              <p:cNvSpPr/>
              <p:nvPr/>
            </p:nvSpPr>
            <p:spPr>
              <a:xfrm>
                <a:off x="1615025" y="3548359"/>
                <a:ext cx="346075" cy="269875"/>
              </a:xfrm>
              <a:custGeom>
                <a:avLst/>
                <a:gdLst>
                  <a:gd name="connsiteX0" fmla="*/ 288925 w 346075"/>
                  <a:gd name="connsiteY0" fmla="*/ 0 h 269875"/>
                  <a:gd name="connsiteX1" fmla="*/ 346075 w 346075"/>
                  <a:gd name="connsiteY1" fmla="*/ 41275 h 269875"/>
                  <a:gd name="connsiteX2" fmla="*/ 276225 w 346075"/>
                  <a:gd name="connsiteY2" fmla="*/ 146050 h 269875"/>
                  <a:gd name="connsiteX3" fmla="*/ 152400 w 346075"/>
                  <a:gd name="connsiteY3" fmla="*/ 225425 h 269875"/>
                  <a:gd name="connsiteX4" fmla="*/ 0 w 346075"/>
                  <a:gd name="connsiteY4" fmla="*/ 269875 h 269875"/>
                  <a:gd name="connsiteX5" fmla="*/ 288925 w 346075"/>
                  <a:gd name="connsiteY5"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075" h="269875">
                    <a:moveTo>
                      <a:pt x="288925" y="0"/>
                    </a:moveTo>
                    <a:lnTo>
                      <a:pt x="346075" y="41275"/>
                    </a:lnTo>
                    <a:lnTo>
                      <a:pt x="276225" y="146050"/>
                    </a:lnTo>
                    <a:lnTo>
                      <a:pt x="152400" y="225425"/>
                    </a:lnTo>
                    <a:lnTo>
                      <a:pt x="0" y="269875"/>
                    </a:lnTo>
                    <a:lnTo>
                      <a:pt x="288925" y="0"/>
                    </a:lnTo>
                    <a:close/>
                  </a:path>
                </a:pathLst>
              </a:custGeom>
              <a:gradFill flip="none" rotWithShape="1">
                <a:gsLst>
                  <a:gs pos="0">
                    <a:srgbClr val="40B17E"/>
                  </a:gs>
                  <a:gs pos="100000">
                    <a:srgbClr val="41B68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7" name="フリーフォーム 126"/>
              <p:cNvSpPr/>
              <p:nvPr/>
            </p:nvSpPr>
            <p:spPr>
              <a:xfrm>
                <a:off x="2562620" y="3567219"/>
                <a:ext cx="142875" cy="135731"/>
              </a:xfrm>
              <a:custGeom>
                <a:avLst/>
                <a:gdLst>
                  <a:gd name="connsiteX0" fmla="*/ 0 w 142875"/>
                  <a:gd name="connsiteY0" fmla="*/ 0 h 135731"/>
                  <a:gd name="connsiteX1" fmla="*/ 0 w 142875"/>
                  <a:gd name="connsiteY1" fmla="*/ 0 h 135731"/>
                  <a:gd name="connsiteX2" fmla="*/ 104775 w 142875"/>
                  <a:gd name="connsiteY2" fmla="*/ 2381 h 135731"/>
                  <a:gd name="connsiteX3" fmla="*/ 107157 w 142875"/>
                  <a:gd name="connsiteY3" fmla="*/ 9525 h 135731"/>
                  <a:gd name="connsiteX4" fmla="*/ 121444 w 142875"/>
                  <a:gd name="connsiteY4" fmla="*/ 21431 h 135731"/>
                  <a:gd name="connsiteX5" fmla="*/ 130969 w 142875"/>
                  <a:gd name="connsiteY5" fmla="*/ 35719 h 135731"/>
                  <a:gd name="connsiteX6" fmla="*/ 135732 w 142875"/>
                  <a:gd name="connsiteY6" fmla="*/ 50006 h 135731"/>
                  <a:gd name="connsiteX7" fmla="*/ 138113 w 142875"/>
                  <a:gd name="connsiteY7" fmla="*/ 64294 h 135731"/>
                  <a:gd name="connsiteX8" fmla="*/ 142875 w 142875"/>
                  <a:gd name="connsiteY8" fmla="*/ 83344 h 135731"/>
                  <a:gd name="connsiteX9" fmla="*/ 138113 w 142875"/>
                  <a:gd name="connsiteY9" fmla="*/ 111919 h 135731"/>
                  <a:gd name="connsiteX10" fmla="*/ 133350 w 142875"/>
                  <a:gd name="connsiteY10" fmla="*/ 119063 h 135731"/>
                  <a:gd name="connsiteX11" fmla="*/ 119063 w 142875"/>
                  <a:gd name="connsiteY11" fmla="*/ 123825 h 135731"/>
                  <a:gd name="connsiteX12" fmla="*/ 92869 w 142875"/>
                  <a:gd name="connsiteY12" fmla="*/ 135731 h 135731"/>
                  <a:gd name="connsiteX13" fmla="*/ 59532 w 142875"/>
                  <a:gd name="connsiteY13" fmla="*/ 130969 h 135731"/>
                  <a:gd name="connsiteX14" fmla="*/ 45244 w 142875"/>
                  <a:gd name="connsiteY14" fmla="*/ 121444 h 135731"/>
                  <a:gd name="connsiteX15" fmla="*/ 30957 w 142875"/>
                  <a:gd name="connsiteY15" fmla="*/ 109538 h 135731"/>
                  <a:gd name="connsiteX16" fmla="*/ 21432 w 142875"/>
                  <a:gd name="connsiteY16" fmla="*/ 95250 h 135731"/>
                  <a:gd name="connsiteX17" fmla="*/ 11907 w 142875"/>
                  <a:gd name="connsiteY17" fmla="*/ 66675 h 135731"/>
                  <a:gd name="connsiteX18" fmla="*/ 7144 w 142875"/>
                  <a:gd name="connsiteY18" fmla="*/ 52388 h 135731"/>
                  <a:gd name="connsiteX19" fmla="*/ 4763 w 142875"/>
                  <a:gd name="connsiteY19" fmla="*/ 45244 h 135731"/>
                  <a:gd name="connsiteX20" fmla="*/ 0 w 142875"/>
                  <a:gd name="connsiteY2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875" h="135731">
                    <a:moveTo>
                      <a:pt x="0" y="0"/>
                    </a:moveTo>
                    <a:lnTo>
                      <a:pt x="0" y="0"/>
                    </a:lnTo>
                    <a:cubicBezTo>
                      <a:pt x="34925" y="794"/>
                      <a:pt x="69978" y="-712"/>
                      <a:pt x="104775" y="2381"/>
                    </a:cubicBezTo>
                    <a:cubicBezTo>
                      <a:pt x="107275" y="2603"/>
                      <a:pt x="106034" y="7280"/>
                      <a:pt x="107157" y="9525"/>
                    </a:cubicBezTo>
                    <a:cubicBezTo>
                      <a:pt x="111645" y="18501"/>
                      <a:pt x="112141" y="16780"/>
                      <a:pt x="121444" y="21431"/>
                    </a:cubicBezTo>
                    <a:cubicBezTo>
                      <a:pt x="124619" y="26194"/>
                      <a:pt x="129159" y="30289"/>
                      <a:pt x="130969" y="35719"/>
                    </a:cubicBezTo>
                    <a:lnTo>
                      <a:pt x="135732" y="50006"/>
                    </a:lnTo>
                    <a:cubicBezTo>
                      <a:pt x="136526" y="54769"/>
                      <a:pt x="137101" y="59573"/>
                      <a:pt x="138113" y="64294"/>
                    </a:cubicBezTo>
                    <a:cubicBezTo>
                      <a:pt x="139484" y="70694"/>
                      <a:pt x="142875" y="83344"/>
                      <a:pt x="142875" y="83344"/>
                    </a:cubicBezTo>
                    <a:cubicBezTo>
                      <a:pt x="142121" y="90130"/>
                      <a:pt x="142102" y="103942"/>
                      <a:pt x="138113" y="111919"/>
                    </a:cubicBezTo>
                    <a:cubicBezTo>
                      <a:pt x="136833" y="114479"/>
                      <a:pt x="135777" y="117546"/>
                      <a:pt x="133350" y="119063"/>
                    </a:cubicBezTo>
                    <a:cubicBezTo>
                      <a:pt x="129093" y="121724"/>
                      <a:pt x="119063" y="123825"/>
                      <a:pt x="119063" y="123825"/>
                    </a:cubicBezTo>
                    <a:cubicBezTo>
                      <a:pt x="101407" y="135595"/>
                      <a:pt x="110388" y="132228"/>
                      <a:pt x="92869" y="135731"/>
                    </a:cubicBezTo>
                    <a:cubicBezTo>
                      <a:pt x="92101" y="135654"/>
                      <a:pt x="66005" y="134206"/>
                      <a:pt x="59532" y="130969"/>
                    </a:cubicBezTo>
                    <a:cubicBezTo>
                      <a:pt x="54412" y="128409"/>
                      <a:pt x="50007" y="124619"/>
                      <a:pt x="45244" y="121444"/>
                    </a:cubicBezTo>
                    <a:cubicBezTo>
                      <a:pt x="38895" y="117212"/>
                      <a:pt x="35892" y="115883"/>
                      <a:pt x="30957" y="109538"/>
                    </a:cubicBezTo>
                    <a:cubicBezTo>
                      <a:pt x="27443" y="105020"/>
                      <a:pt x="23242" y="100680"/>
                      <a:pt x="21432" y="95250"/>
                    </a:cubicBezTo>
                    <a:lnTo>
                      <a:pt x="11907" y="66675"/>
                    </a:lnTo>
                    <a:lnTo>
                      <a:pt x="7144" y="52388"/>
                    </a:lnTo>
                    <a:cubicBezTo>
                      <a:pt x="6350" y="50007"/>
                      <a:pt x="4763" y="47754"/>
                      <a:pt x="4763" y="45244"/>
                    </a:cubicBezTo>
                    <a:lnTo>
                      <a:pt x="0" y="0"/>
                    </a:lnTo>
                    <a:close/>
                  </a:path>
                </a:pathLst>
              </a:custGeom>
              <a:gradFill flip="none" rotWithShape="1">
                <a:gsLst>
                  <a:gs pos="0">
                    <a:srgbClr val="13A456"/>
                  </a:gs>
                  <a:gs pos="100000">
                    <a:srgbClr val="1CA3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8" name="フリーフォーム 127"/>
              <p:cNvSpPr/>
              <p:nvPr/>
            </p:nvSpPr>
            <p:spPr>
              <a:xfrm>
                <a:off x="3455731" y="3765053"/>
                <a:ext cx="302419" cy="138112"/>
              </a:xfrm>
              <a:custGeom>
                <a:avLst/>
                <a:gdLst>
                  <a:gd name="connsiteX0" fmla="*/ 23813 w 302419"/>
                  <a:gd name="connsiteY0" fmla="*/ 0 h 138112"/>
                  <a:gd name="connsiteX1" fmla="*/ 271463 w 302419"/>
                  <a:gd name="connsiteY1" fmla="*/ 64294 h 138112"/>
                  <a:gd name="connsiteX2" fmla="*/ 302419 w 302419"/>
                  <a:gd name="connsiteY2" fmla="*/ 138112 h 138112"/>
                  <a:gd name="connsiteX3" fmla="*/ 0 w 302419"/>
                  <a:gd name="connsiteY3" fmla="*/ 50006 h 138112"/>
                  <a:gd name="connsiteX4" fmla="*/ 23813 w 302419"/>
                  <a:gd name="connsiteY4" fmla="*/ 0 h 13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19" h="138112">
                    <a:moveTo>
                      <a:pt x="23813" y="0"/>
                    </a:moveTo>
                    <a:lnTo>
                      <a:pt x="271463" y="64294"/>
                    </a:lnTo>
                    <a:lnTo>
                      <a:pt x="302419" y="138112"/>
                    </a:lnTo>
                    <a:lnTo>
                      <a:pt x="0" y="50006"/>
                    </a:lnTo>
                    <a:lnTo>
                      <a:pt x="23813" y="0"/>
                    </a:lnTo>
                    <a:close/>
                  </a:path>
                </a:pathLst>
              </a:custGeom>
              <a:gradFill flip="none" rotWithShape="1">
                <a:gsLst>
                  <a:gs pos="0">
                    <a:srgbClr val="009948"/>
                  </a:gs>
                  <a:gs pos="100000">
                    <a:srgbClr val="009B4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9" name="フリーフォーム 128"/>
              <p:cNvSpPr/>
              <p:nvPr/>
            </p:nvSpPr>
            <p:spPr>
              <a:xfrm>
                <a:off x="3714050" y="3884599"/>
                <a:ext cx="45719" cy="109290"/>
              </a:xfrm>
              <a:custGeom>
                <a:avLst/>
                <a:gdLst>
                  <a:gd name="connsiteX0" fmla="*/ 0 w 54768"/>
                  <a:gd name="connsiteY0" fmla="*/ 100013 h 100013"/>
                  <a:gd name="connsiteX1" fmla="*/ 23812 w 54768"/>
                  <a:gd name="connsiteY1" fmla="*/ 0 h 100013"/>
                  <a:gd name="connsiteX2" fmla="*/ 50006 w 54768"/>
                  <a:gd name="connsiteY2" fmla="*/ 0 h 100013"/>
                  <a:gd name="connsiteX3" fmla="*/ 54768 w 54768"/>
                  <a:gd name="connsiteY3" fmla="*/ 42863 h 100013"/>
                  <a:gd name="connsiteX4" fmla="*/ 0 w 54768"/>
                  <a:gd name="connsiteY4" fmla="*/ 100013 h 10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 h="100013">
                    <a:moveTo>
                      <a:pt x="0" y="100013"/>
                    </a:moveTo>
                    <a:lnTo>
                      <a:pt x="23812" y="0"/>
                    </a:lnTo>
                    <a:lnTo>
                      <a:pt x="50006" y="0"/>
                    </a:lnTo>
                    <a:lnTo>
                      <a:pt x="54768" y="42863"/>
                    </a:lnTo>
                    <a:lnTo>
                      <a:pt x="0" y="100013"/>
                    </a:lnTo>
                    <a:close/>
                  </a:path>
                </a:pathLst>
              </a:custGeom>
              <a:solidFill>
                <a:srgbClr val="019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0" name="フリーフォーム 129"/>
              <p:cNvSpPr/>
              <p:nvPr/>
            </p:nvSpPr>
            <p:spPr>
              <a:xfrm>
                <a:off x="3705763" y="3726953"/>
                <a:ext cx="66675" cy="133350"/>
              </a:xfrm>
              <a:custGeom>
                <a:avLst/>
                <a:gdLst>
                  <a:gd name="connsiteX0" fmla="*/ 0 w 66675"/>
                  <a:gd name="connsiteY0" fmla="*/ 133350 h 133350"/>
                  <a:gd name="connsiteX1" fmla="*/ 40481 w 66675"/>
                  <a:gd name="connsiteY1" fmla="*/ 7144 h 133350"/>
                  <a:gd name="connsiteX2" fmla="*/ 66675 w 66675"/>
                  <a:gd name="connsiteY2" fmla="*/ 0 h 133350"/>
                  <a:gd name="connsiteX3" fmla="*/ 47625 w 66675"/>
                  <a:gd name="connsiteY3" fmla="*/ 116681 h 133350"/>
                  <a:gd name="connsiteX4" fmla="*/ 0 w 66675"/>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33350">
                    <a:moveTo>
                      <a:pt x="0" y="133350"/>
                    </a:moveTo>
                    <a:lnTo>
                      <a:pt x="40481" y="7144"/>
                    </a:lnTo>
                    <a:lnTo>
                      <a:pt x="66675" y="0"/>
                    </a:lnTo>
                    <a:lnTo>
                      <a:pt x="47625" y="116681"/>
                    </a:lnTo>
                    <a:lnTo>
                      <a:pt x="0" y="133350"/>
                    </a:lnTo>
                    <a:close/>
                  </a:path>
                </a:pathLst>
              </a:custGeom>
              <a:gradFill>
                <a:gsLst>
                  <a:gs pos="0">
                    <a:srgbClr val="00994A"/>
                  </a:gs>
                  <a:gs pos="100000">
                    <a:srgbClr val="019B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1" name="フリーフォーム 130"/>
              <p:cNvSpPr/>
              <p:nvPr/>
            </p:nvSpPr>
            <p:spPr>
              <a:xfrm>
                <a:off x="1317369" y="3615034"/>
                <a:ext cx="100012" cy="183356"/>
              </a:xfrm>
              <a:custGeom>
                <a:avLst/>
                <a:gdLst>
                  <a:gd name="connsiteX0" fmla="*/ 66675 w 100012"/>
                  <a:gd name="connsiteY0" fmla="*/ 183356 h 183356"/>
                  <a:gd name="connsiteX1" fmla="*/ 0 w 100012"/>
                  <a:gd name="connsiteY1" fmla="*/ 140494 h 183356"/>
                  <a:gd name="connsiteX2" fmla="*/ 30956 w 100012"/>
                  <a:gd name="connsiteY2" fmla="*/ 0 h 183356"/>
                  <a:gd name="connsiteX3" fmla="*/ 100012 w 100012"/>
                  <a:gd name="connsiteY3" fmla="*/ 97631 h 183356"/>
                  <a:gd name="connsiteX4" fmla="*/ 66675 w 100012"/>
                  <a:gd name="connsiteY4" fmla="*/ 183356 h 18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83356">
                    <a:moveTo>
                      <a:pt x="66675" y="183356"/>
                    </a:moveTo>
                    <a:lnTo>
                      <a:pt x="0" y="140494"/>
                    </a:lnTo>
                    <a:lnTo>
                      <a:pt x="30956" y="0"/>
                    </a:lnTo>
                    <a:lnTo>
                      <a:pt x="100012" y="97631"/>
                    </a:lnTo>
                    <a:cubicBezTo>
                      <a:pt x="99218" y="134937"/>
                      <a:pt x="98425" y="172244"/>
                      <a:pt x="66675" y="183356"/>
                    </a:cubicBezTo>
                    <a:close/>
                  </a:path>
                </a:pathLst>
              </a:custGeom>
              <a:gradFill>
                <a:gsLst>
                  <a:gs pos="0">
                    <a:srgbClr val="42B582"/>
                  </a:gs>
                  <a:gs pos="100000">
                    <a:srgbClr val="42B6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2" name="フリーフォーム 131"/>
              <p:cNvSpPr/>
              <p:nvPr/>
            </p:nvSpPr>
            <p:spPr>
              <a:xfrm>
                <a:off x="3677682" y="3847690"/>
                <a:ext cx="291813" cy="147637"/>
              </a:xfrm>
              <a:custGeom>
                <a:avLst/>
                <a:gdLst>
                  <a:gd name="connsiteX0" fmla="*/ 59531 w 276225"/>
                  <a:gd name="connsiteY0" fmla="*/ 4763 h 100013"/>
                  <a:gd name="connsiteX1" fmla="*/ 59531 w 276225"/>
                  <a:gd name="connsiteY1" fmla="*/ 4763 h 100013"/>
                  <a:gd name="connsiteX2" fmla="*/ 80962 w 276225"/>
                  <a:gd name="connsiteY2" fmla="*/ 7144 h 100013"/>
                  <a:gd name="connsiteX3" fmla="*/ 97631 w 276225"/>
                  <a:gd name="connsiteY3" fmla="*/ 9525 h 100013"/>
                  <a:gd name="connsiteX4" fmla="*/ 219075 w 276225"/>
                  <a:gd name="connsiteY4" fmla="*/ 11906 h 100013"/>
                  <a:gd name="connsiteX5" fmla="*/ 238125 w 276225"/>
                  <a:gd name="connsiteY5" fmla="*/ 19050 h 100013"/>
                  <a:gd name="connsiteX6" fmla="*/ 242887 w 276225"/>
                  <a:gd name="connsiteY6" fmla="*/ 26194 h 100013"/>
                  <a:gd name="connsiteX7" fmla="*/ 250031 w 276225"/>
                  <a:gd name="connsiteY7" fmla="*/ 30956 h 100013"/>
                  <a:gd name="connsiteX8" fmla="*/ 266700 w 276225"/>
                  <a:gd name="connsiteY8" fmla="*/ 52388 h 100013"/>
                  <a:gd name="connsiteX9" fmla="*/ 271462 w 276225"/>
                  <a:gd name="connsiteY9" fmla="*/ 59531 h 100013"/>
                  <a:gd name="connsiteX10" fmla="*/ 276225 w 276225"/>
                  <a:gd name="connsiteY10" fmla="*/ 73819 h 100013"/>
                  <a:gd name="connsiteX11" fmla="*/ 273844 w 276225"/>
                  <a:gd name="connsiteY11" fmla="*/ 83344 h 100013"/>
                  <a:gd name="connsiteX12" fmla="*/ 269081 w 276225"/>
                  <a:gd name="connsiteY12" fmla="*/ 90488 h 100013"/>
                  <a:gd name="connsiteX13" fmla="*/ 245269 w 276225"/>
                  <a:gd name="connsiteY13" fmla="*/ 95250 h 100013"/>
                  <a:gd name="connsiteX14" fmla="*/ 230981 w 276225"/>
                  <a:gd name="connsiteY14" fmla="*/ 100013 h 100013"/>
                  <a:gd name="connsiteX15" fmla="*/ 166687 w 276225"/>
                  <a:gd name="connsiteY15" fmla="*/ 95250 h 100013"/>
                  <a:gd name="connsiteX16" fmla="*/ 159544 w 276225"/>
                  <a:gd name="connsiteY16" fmla="*/ 92869 h 100013"/>
                  <a:gd name="connsiteX17" fmla="*/ 57150 w 276225"/>
                  <a:gd name="connsiteY17" fmla="*/ 95250 h 100013"/>
                  <a:gd name="connsiteX18" fmla="*/ 33337 w 276225"/>
                  <a:gd name="connsiteY18" fmla="*/ 92869 h 100013"/>
                  <a:gd name="connsiteX19" fmla="*/ 19050 w 276225"/>
                  <a:gd name="connsiteY19" fmla="*/ 83344 h 100013"/>
                  <a:gd name="connsiteX20" fmla="*/ 14287 w 276225"/>
                  <a:gd name="connsiteY20" fmla="*/ 73819 h 100013"/>
                  <a:gd name="connsiteX21" fmla="*/ 7144 w 276225"/>
                  <a:gd name="connsiteY21" fmla="*/ 69056 h 100013"/>
                  <a:gd name="connsiteX22" fmla="*/ 0 w 276225"/>
                  <a:gd name="connsiteY22" fmla="*/ 45244 h 100013"/>
                  <a:gd name="connsiteX23" fmla="*/ 2381 w 276225"/>
                  <a:gd name="connsiteY23" fmla="*/ 26194 h 100013"/>
                  <a:gd name="connsiteX24" fmla="*/ 7144 w 276225"/>
                  <a:gd name="connsiteY24" fmla="*/ 19050 h 100013"/>
                  <a:gd name="connsiteX25" fmla="*/ 21431 w 276225"/>
                  <a:gd name="connsiteY25" fmla="*/ 9525 h 100013"/>
                  <a:gd name="connsiteX26" fmla="*/ 47625 w 276225"/>
                  <a:gd name="connsiteY26" fmla="*/ 0 h 100013"/>
                  <a:gd name="connsiteX27" fmla="*/ 50006 w 276225"/>
                  <a:gd name="connsiteY27" fmla="*/ 7144 h 100013"/>
                  <a:gd name="connsiteX28" fmla="*/ 64294 w 276225"/>
                  <a:gd name="connsiteY28" fmla="*/ 4763 h 100013"/>
                  <a:gd name="connsiteX29" fmla="*/ 59531 w 276225"/>
                  <a:gd name="connsiteY29" fmla="*/ 4763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6225" h="100013">
                    <a:moveTo>
                      <a:pt x="59531" y="4763"/>
                    </a:moveTo>
                    <a:lnTo>
                      <a:pt x="59531" y="4763"/>
                    </a:lnTo>
                    <a:lnTo>
                      <a:pt x="80962" y="7144"/>
                    </a:lnTo>
                    <a:cubicBezTo>
                      <a:pt x="86531" y="7840"/>
                      <a:pt x="92022" y="9332"/>
                      <a:pt x="97631" y="9525"/>
                    </a:cubicBezTo>
                    <a:cubicBezTo>
                      <a:pt x="138096" y="10920"/>
                      <a:pt x="178594" y="11112"/>
                      <a:pt x="219075" y="11906"/>
                    </a:cubicBezTo>
                    <a:cubicBezTo>
                      <a:pt x="227591" y="13610"/>
                      <a:pt x="231995" y="12920"/>
                      <a:pt x="238125" y="19050"/>
                    </a:cubicBezTo>
                    <a:cubicBezTo>
                      <a:pt x="240149" y="21074"/>
                      <a:pt x="240863" y="24170"/>
                      <a:pt x="242887" y="26194"/>
                    </a:cubicBezTo>
                    <a:cubicBezTo>
                      <a:pt x="244911" y="28218"/>
                      <a:pt x="247832" y="29124"/>
                      <a:pt x="250031" y="30956"/>
                    </a:cubicBezTo>
                    <a:cubicBezTo>
                      <a:pt x="258424" y="37950"/>
                      <a:pt x="260063" y="42432"/>
                      <a:pt x="266700" y="52388"/>
                    </a:cubicBezTo>
                    <a:cubicBezTo>
                      <a:pt x="268287" y="54769"/>
                      <a:pt x="270557" y="56816"/>
                      <a:pt x="271462" y="59531"/>
                    </a:cubicBezTo>
                    <a:lnTo>
                      <a:pt x="276225" y="73819"/>
                    </a:lnTo>
                    <a:cubicBezTo>
                      <a:pt x="275431" y="76994"/>
                      <a:pt x="275133" y="80336"/>
                      <a:pt x="273844" y="83344"/>
                    </a:cubicBezTo>
                    <a:cubicBezTo>
                      <a:pt x="272717" y="85975"/>
                      <a:pt x="271462" y="88900"/>
                      <a:pt x="269081" y="90488"/>
                    </a:cubicBezTo>
                    <a:cubicBezTo>
                      <a:pt x="266707" y="92071"/>
                      <a:pt x="245325" y="95236"/>
                      <a:pt x="245269" y="95250"/>
                    </a:cubicBezTo>
                    <a:cubicBezTo>
                      <a:pt x="240399" y="96468"/>
                      <a:pt x="230981" y="100013"/>
                      <a:pt x="230981" y="100013"/>
                    </a:cubicBezTo>
                    <a:cubicBezTo>
                      <a:pt x="205227" y="98842"/>
                      <a:pt x="188632" y="100736"/>
                      <a:pt x="166687" y="95250"/>
                    </a:cubicBezTo>
                    <a:cubicBezTo>
                      <a:pt x="164252" y="94641"/>
                      <a:pt x="161925" y="93663"/>
                      <a:pt x="159544" y="92869"/>
                    </a:cubicBezTo>
                    <a:cubicBezTo>
                      <a:pt x="125413" y="93663"/>
                      <a:pt x="91291" y="95250"/>
                      <a:pt x="57150" y="95250"/>
                    </a:cubicBezTo>
                    <a:cubicBezTo>
                      <a:pt x="49173" y="95250"/>
                      <a:pt x="40951" y="95248"/>
                      <a:pt x="33337" y="92869"/>
                    </a:cubicBezTo>
                    <a:cubicBezTo>
                      <a:pt x="27874" y="91162"/>
                      <a:pt x="19050" y="83344"/>
                      <a:pt x="19050" y="83344"/>
                    </a:cubicBezTo>
                    <a:cubicBezTo>
                      <a:pt x="17462" y="80169"/>
                      <a:pt x="16559" y="76546"/>
                      <a:pt x="14287" y="73819"/>
                    </a:cubicBezTo>
                    <a:cubicBezTo>
                      <a:pt x="12455" y="71620"/>
                      <a:pt x="8661" y="71483"/>
                      <a:pt x="7144" y="69056"/>
                    </a:cubicBezTo>
                    <a:cubicBezTo>
                      <a:pt x="4727" y="65188"/>
                      <a:pt x="1395" y="50823"/>
                      <a:pt x="0" y="45244"/>
                    </a:cubicBezTo>
                    <a:cubicBezTo>
                      <a:pt x="794" y="38894"/>
                      <a:pt x="697" y="32368"/>
                      <a:pt x="2381" y="26194"/>
                    </a:cubicBezTo>
                    <a:cubicBezTo>
                      <a:pt x="3134" y="23433"/>
                      <a:pt x="4990" y="20935"/>
                      <a:pt x="7144" y="19050"/>
                    </a:cubicBezTo>
                    <a:cubicBezTo>
                      <a:pt x="11451" y="15281"/>
                      <a:pt x="16001" y="11335"/>
                      <a:pt x="21431" y="9525"/>
                    </a:cubicBezTo>
                    <a:cubicBezTo>
                      <a:pt x="39774" y="3411"/>
                      <a:pt x="31058" y="6628"/>
                      <a:pt x="47625" y="0"/>
                    </a:cubicBezTo>
                    <a:cubicBezTo>
                      <a:pt x="48419" y="2381"/>
                      <a:pt x="47592" y="6454"/>
                      <a:pt x="50006" y="7144"/>
                    </a:cubicBezTo>
                    <a:cubicBezTo>
                      <a:pt x="54649" y="8471"/>
                      <a:pt x="59485" y="5200"/>
                      <a:pt x="64294" y="4763"/>
                    </a:cubicBezTo>
                    <a:cubicBezTo>
                      <a:pt x="68246" y="4404"/>
                      <a:pt x="72231" y="4763"/>
                      <a:pt x="59531" y="4763"/>
                    </a:cubicBezTo>
                    <a:close/>
                  </a:path>
                </a:pathLst>
              </a:custGeom>
              <a:gradFill flip="none" rotWithShape="1">
                <a:gsLst>
                  <a:gs pos="0">
                    <a:srgbClr val="019B42"/>
                  </a:gs>
                  <a:gs pos="100000">
                    <a:srgbClr val="009B4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3" name="フリーフォーム 132"/>
              <p:cNvSpPr/>
              <p:nvPr/>
            </p:nvSpPr>
            <p:spPr>
              <a:xfrm>
                <a:off x="817306" y="3786484"/>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4" name="フリーフォーム 133"/>
              <p:cNvSpPr/>
              <p:nvPr/>
            </p:nvSpPr>
            <p:spPr>
              <a:xfrm>
                <a:off x="798256" y="3729144"/>
                <a:ext cx="180975" cy="97821"/>
              </a:xfrm>
              <a:custGeom>
                <a:avLst/>
                <a:gdLst>
                  <a:gd name="connsiteX0" fmla="*/ 0 w 180975"/>
                  <a:gd name="connsiteY0" fmla="*/ 50196 h 97821"/>
                  <a:gd name="connsiteX1" fmla="*/ 0 w 180975"/>
                  <a:gd name="connsiteY1" fmla="*/ 50196 h 97821"/>
                  <a:gd name="connsiteX2" fmla="*/ 23813 w 180975"/>
                  <a:gd name="connsiteY2" fmla="*/ 40671 h 97821"/>
                  <a:gd name="connsiteX3" fmla="*/ 30957 w 180975"/>
                  <a:gd name="connsiteY3" fmla="*/ 35909 h 97821"/>
                  <a:gd name="connsiteX4" fmla="*/ 40482 w 180975"/>
                  <a:gd name="connsiteY4" fmla="*/ 31146 h 97821"/>
                  <a:gd name="connsiteX5" fmla="*/ 47625 w 180975"/>
                  <a:gd name="connsiteY5" fmla="*/ 26384 h 97821"/>
                  <a:gd name="connsiteX6" fmla="*/ 69057 w 180975"/>
                  <a:gd name="connsiteY6" fmla="*/ 19240 h 97821"/>
                  <a:gd name="connsiteX7" fmla="*/ 76200 w 180975"/>
                  <a:gd name="connsiteY7" fmla="*/ 16859 h 97821"/>
                  <a:gd name="connsiteX8" fmla="*/ 95250 w 180975"/>
                  <a:gd name="connsiteY8" fmla="*/ 9715 h 97821"/>
                  <a:gd name="connsiteX9" fmla="*/ 109538 w 180975"/>
                  <a:gd name="connsiteY9" fmla="*/ 4953 h 97821"/>
                  <a:gd name="connsiteX10" fmla="*/ 116682 w 180975"/>
                  <a:gd name="connsiteY10" fmla="*/ 190 h 97821"/>
                  <a:gd name="connsiteX11" fmla="*/ 128588 w 180975"/>
                  <a:gd name="connsiteY11" fmla="*/ 9715 h 97821"/>
                  <a:gd name="connsiteX12" fmla="*/ 135732 w 180975"/>
                  <a:gd name="connsiteY12" fmla="*/ 12096 h 97821"/>
                  <a:gd name="connsiteX13" fmla="*/ 150019 w 180975"/>
                  <a:gd name="connsiteY13" fmla="*/ 21621 h 97821"/>
                  <a:gd name="connsiteX14" fmla="*/ 154782 w 180975"/>
                  <a:gd name="connsiteY14" fmla="*/ 28765 h 97821"/>
                  <a:gd name="connsiteX15" fmla="*/ 169069 w 180975"/>
                  <a:gd name="connsiteY15" fmla="*/ 38290 h 97821"/>
                  <a:gd name="connsiteX16" fmla="*/ 176213 w 180975"/>
                  <a:gd name="connsiteY16" fmla="*/ 52578 h 97821"/>
                  <a:gd name="connsiteX17" fmla="*/ 180975 w 180975"/>
                  <a:gd name="connsiteY17" fmla="*/ 69246 h 97821"/>
                  <a:gd name="connsiteX18" fmla="*/ 178594 w 180975"/>
                  <a:gd name="connsiteY18" fmla="*/ 85915 h 97821"/>
                  <a:gd name="connsiteX19" fmla="*/ 176213 w 180975"/>
                  <a:gd name="connsiteY19" fmla="*/ 93059 h 97821"/>
                  <a:gd name="connsiteX20" fmla="*/ 169069 w 180975"/>
                  <a:gd name="connsiteY20" fmla="*/ 97821 h 97821"/>
                  <a:gd name="connsiteX21" fmla="*/ 102394 w 180975"/>
                  <a:gd name="connsiteY21" fmla="*/ 95440 h 97821"/>
                  <a:gd name="connsiteX22" fmla="*/ 88107 w 180975"/>
                  <a:gd name="connsiteY22" fmla="*/ 90678 h 97821"/>
                  <a:gd name="connsiteX23" fmla="*/ 73819 w 180975"/>
                  <a:gd name="connsiteY23" fmla="*/ 83534 h 97821"/>
                  <a:gd name="connsiteX24" fmla="*/ 66675 w 180975"/>
                  <a:gd name="connsiteY24" fmla="*/ 81153 h 97821"/>
                  <a:gd name="connsiteX25" fmla="*/ 52388 w 180975"/>
                  <a:gd name="connsiteY25" fmla="*/ 74009 h 97821"/>
                  <a:gd name="connsiteX26" fmla="*/ 38100 w 180975"/>
                  <a:gd name="connsiteY26" fmla="*/ 66865 h 97821"/>
                  <a:gd name="connsiteX27" fmla="*/ 30957 w 180975"/>
                  <a:gd name="connsiteY27" fmla="*/ 62103 h 97821"/>
                  <a:gd name="connsiteX28" fmla="*/ 23813 w 180975"/>
                  <a:gd name="connsiteY28" fmla="*/ 59721 h 97821"/>
                  <a:gd name="connsiteX29" fmla="*/ 19050 w 180975"/>
                  <a:gd name="connsiteY29" fmla="*/ 52578 h 97821"/>
                  <a:gd name="connsiteX30" fmla="*/ 0 w 180975"/>
                  <a:gd name="connsiteY30" fmla="*/ 50196 h 9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97821">
                    <a:moveTo>
                      <a:pt x="0" y="50196"/>
                    </a:moveTo>
                    <a:lnTo>
                      <a:pt x="0" y="50196"/>
                    </a:lnTo>
                    <a:cubicBezTo>
                      <a:pt x="7938" y="47021"/>
                      <a:pt x="16051" y="44253"/>
                      <a:pt x="23813" y="40671"/>
                    </a:cubicBezTo>
                    <a:cubicBezTo>
                      <a:pt x="26412" y="39472"/>
                      <a:pt x="28472" y="37329"/>
                      <a:pt x="30957" y="35909"/>
                    </a:cubicBezTo>
                    <a:cubicBezTo>
                      <a:pt x="34039" y="34148"/>
                      <a:pt x="37400" y="32907"/>
                      <a:pt x="40482" y="31146"/>
                    </a:cubicBezTo>
                    <a:cubicBezTo>
                      <a:pt x="42967" y="29726"/>
                      <a:pt x="45010" y="27546"/>
                      <a:pt x="47625" y="26384"/>
                    </a:cubicBezTo>
                    <a:cubicBezTo>
                      <a:pt x="47637" y="26379"/>
                      <a:pt x="65479" y="20433"/>
                      <a:pt x="69057" y="19240"/>
                    </a:cubicBezTo>
                    <a:lnTo>
                      <a:pt x="76200" y="16859"/>
                    </a:lnTo>
                    <a:cubicBezTo>
                      <a:pt x="88631" y="8571"/>
                      <a:pt x="77822" y="14467"/>
                      <a:pt x="95250" y="9715"/>
                    </a:cubicBezTo>
                    <a:cubicBezTo>
                      <a:pt x="100093" y="8394"/>
                      <a:pt x="109538" y="4953"/>
                      <a:pt x="109538" y="4953"/>
                    </a:cubicBezTo>
                    <a:cubicBezTo>
                      <a:pt x="111919" y="3365"/>
                      <a:pt x="113859" y="661"/>
                      <a:pt x="116682" y="190"/>
                    </a:cubicBezTo>
                    <a:cubicBezTo>
                      <a:pt x="125349" y="-1255"/>
                      <a:pt x="123791" y="5878"/>
                      <a:pt x="128588" y="9715"/>
                    </a:cubicBezTo>
                    <a:cubicBezTo>
                      <a:pt x="130548" y="11283"/>
                      <a:pt x="133351" y="11302"/>
                      <a:pt x="135732" y="12096"/>
                    </a:cubicBezTo>
                    <a:cubicBezTo>
                      <a:pt x="140494" y="15271"/>
                      <a:pt x="146844" y="16859"/>
                      <a:pt x="150019" y="21621"/>
                    </a:cubicBezTo>
                    <a:cubicBezTo>
                      <a:pt x="151607" y="24002"/>
                      <a:pt x="152628" y="26880"/>
                      <a:pt x="154782" y="28765"/>
                    </a:cubicBezTo>
                    <a:cubicBezTo>
                      <a:pt x="159089" y="32534"/>
                      <a:pt x="169069" y="38290"/>
                      <a:pt x="169069" y="38290"/>
                    </a:cubicBezTo>
                    <a:cubicBezTo>
                      <a:pt x="175052" y="56243"/>
                      <a:pt x="166982" y="34117"/>
                      <a:pt x="176213" y="52578"/>
                    </a:cubicBezTo>
                    <a:cubicBezTo>
                      <a:pt x="177921" y="55994"/>
                      <a:pt x="180212" y="66194"/>
                      <a:pt x="180975" y="69246"/>
                    </a:cubicBezTo>
                    <a:cubicBezTo>
                      <a:pt x="180181" y="74802"/>
                      <a:pt x="179695" y="80411"/>
                      <a:pt x="178594" y="85915"/>
                    </a:cubicBezTo>
                    <a:cubicBezTo>
                      <a:pt x="178102" y="88376"/>
                      <a:pt x="177781" y="91099"/>
                      <a:pt x="176213" y="93059"/>
                    </a:cubicBezTo>
                    <a:cubicBezTo>
                      <a:pt x="174425" y="95294"/>
                      <a:pt x="171450" y="96234"/>
                      <a:pt x="169069" y="97821"/>
                    </a:cubicBezTo>
                    <a:cubicBezTo>
                      <a:pt x="146844" y="97027"/>
                      <a:pt x="124547" y="97394"/>
                      <a:pt x="102394" y="95440"/>
                    </a:cubicBezTo>
                    <a:cubicBezTo>
                      <a:pt x="97394" y="94999"/>
                      <a:pt x="92869" y="92265"/>
                      <a:pt x="88107" y="90678"/>
                    </a:cubicBezTo>
                    <a:cubicBezTo>
                      <a:pt x="70151" y="84693"/>
                      <a:pt x="92283" y="92765"/>
                      <a:pt x="73819" y="83534"/>
                    </a:cubicBezTo>
                    <a:cubicBezTo>
                      <a:pt x="71574" y="82412"/>
                      <a:pt x="69056" y="81947"/>
                      <a:pt x="66675" y="81153"/>
                    </a:cubicBezTo>
                    <a:cubicBezTo>
                      <a:pt x="46210" y="67507"/>
                      <a:pt x="72100" y="83865"/>
                      <a:pt x="52388" y="74009"/>
                    </a:cubicBezTo>
                    <a:cubicBezTo>
                      <a:pt x="33923" y="64777"/>
                      <a:pt x="56056" y="72850"/>
                      <a:pt x="38100" y="66865"/>
                    </a:cubicBezTo>
                    <a:cubicBezTo>
                      <a:pt x="35719" y="65278"/>
                      <a:pt x="33516" y="63383"/>
                      <a:pt x="30957" y="62103"/>
                    </a:cubicBezTo>
                    <a:cubicBezTo>
                      <a:pt x="28712" y="60980"/>
                      <a:pt x="25773" y="61289"/>
                      <a:pt x="23813" y="59721"/>
                    </a:cubicBezTo>
                    <a:cubicBezTo>
                      <a:pt x="21578" y="57933"/>
                      <a:pt x="21285" y="54366"/>
                      <a:pt x="19050" y="52578"/>
                    </a:cubicBezTo>
                    <a:cubicBezTo>
                      <a:pt x="11154" y="46261"/>
                      <a:pt x="3175" y="50593"/>
                      <a:pt x="0" y="50196"/>
                    </a:cubicBezTo>
                    <a:close/>
                  </a:path>
                </a:pathLst>
              </a:custGeom>
              <a:solidFill>
                <a:srgbClr val="43B580"/>
              </a:solidFill>
              <a:ln>
                <a:solidFill>
                  <a:srgbClr val="43B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5" name="楕円 134"/>
              <p:cNvSpPr/>
              <p:nvPr/>
            </p:nvSpPr>
            <p:spPr>
              <a:xfrm>
                <a:off x="3926078" y="3706712"/>
                <a:ext cx="99052" cy="194656"/>
              </a:xfrm>
              <a:prstGeom prst="ellipse">
                <a:avLst/>
              </a:prstGeom>
              <a:solidFill>
                <a:srgbClr val="039A40"/>
              </a:solidFill>
              <a:ln>
                <a:solidFill>
                  <a:srgbClr val="039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6" name="フリーフォーム 135"/>
              <p:cNvSpPr/>
              <p:nvPr/>
            </p:nvSpPr>
            <p:spPr>
              <a:xfrm>
                <a:off x="688373" y="3414962"/>
                <a:ext cx="464344" cy="367800"/>
              </a:xfrm>
              <a:custGeom>
                <a:avLst/>
                <a:gdLst>
                  <a:gd name="connsiteX0" fmla="*/ 104775 w 464344"/>
                  <a:gd name="connsiteY0" fmla="*/ 300038 h 300038"/>
                  <a:gd name="connsiteX1" fmla="*/ 104775 w 464344"/>
                  <a:gd name="connsiteY1" fmla="*/ 300038 h 300038"/>
                  <a:gd name="connsiteX2" fmla="*/ 92869 w 464344"/>
                  <a:gd name="connsiteY2" fmla="*/ 283369 h 300038"/>
                  <a:gd name="connsiteX3" fmla="*/ 85725 w 464344"/>
                  <a:gd name="connsiteY3" fmla="*/ 276225 h 300038"/>
                  <a:gd name="connsiteX4" fmla="*/ 78581 w 464344"/>
                  <a:gd name="connsiteY4" fmla="*/ 266700 h 300038"/>
                  <a:gd name="connsiteX5" fmla="*/ 64294 w 464344"/>
                  <a:gd name="connsiteY5" fmla="*/ 257175 h 300038"/>
                  <a:gd name="connsiteX6" fmla="*/ 42863 w 464344"/>
                  <a:gd name="connsiteY6" fmla="*/ 247650 h 300038"/>
                  <a:gd name="connsiteX7" fmla="*/ 35719 w 464344"/>
                  <a:gd name="connsiteY7" fmla="*/ 245269 h 300038"/>
                  <a:gd name="connsiteX8" fmla="*/ 19050 w 464344"/>
                  <a:gd name="connsiteY8" fmla="*/ 235744 h 300038"/>
                  <a:gd name="connsiteX9" fmla="*/ 11906 w 464344"/>
                  <a:gd name="connsiteY9" fmla="*/ 230981 h 300038"/>
                  <a:gd name="connsiteX10" fmla="*/ 7144 w 464344"/>
                  <a:gd name="connsiteY10" fmla="*/ 223838 h 300038"/>
                  <a:gd name="connsiteX11" fmla="*/ 0 w 464344"/>
                  <a:gd name="connsiteY11" fmla="*/ 197644 h 300038"/>
                  <a:gd name="connsiteX12" fmla="*/ 11906 w 464344"/>
                  <a:gd name="connsiteY12" fmla="*/ 171450 h 300038"/>
                  <a:gd name="connsiteX13" fmla="*/ 19050 w 464344"/>
                  <a:gd name="connsiteY13" fmla="*/ 169069 h 300038"/>
                  <a:gd name="connsiteX14" fmla="*/ 33338 w 464344"/>
                  <a:gd name="connsiteY14" fmla="*/ 159544 h 300038"/>
                  <a:gd name="connsiteX15" fmla="*/ 47625 w 464344"/>
                  <a:gd name="connsiteY15" fmla="*/ 150019 h 300038"/>
                  <a:gd name="connsiteX16" fmla="*/ 54769 w 464344"/>
                  <a:gd name="connsiteY16" fmla="*/ 142875 h 300038"/>
                  <a:gd name="connsiteX17" fmla="*/ 71438 w 464344"/>
                  <a:gd name="connsiteY17" fmla="*/ 130969 h 300038"/>
                  <a:gd name="connsiteX18" fmla="*/ 80963 w 464344"/>
                  <a:gd name="connsiteY18" fmla="*/ 126206 h 300038"/>
                  <a:gd name="connsiteX19" fmla="*/ 88106 w 464344"/>
                  <a:gd name="connsiteY19" fmla="*/ 121444 h 300038"/>
                  <a:gd name="connsiteX20" fmla="*/ 97631 w 464344"/>
                  <a:gd name="connsiteY20" fmla="*/ 116681 h 300038"/>
                  <a:gd name="connsiteX21" fmla="*/ 107156 w 464344"/>
                  <a:gd name="connsiteY21" fmla="*/ 109538 h 300038"/>
                  <a:gd name="connsiteX22" fmla="*/ 121444 w 464344"/>
                  <a:gd name="connsiteY22" fmla="*/ 100013 h 300038"/>
                  <a:gd name="connsiteX23" fmla="*/ 128588 w 464344"/>
                  <a:gd name="connsiteY23" fmla="*/ 95250 h 300038"/>
                  <a:gd name="connsiteX24" fmla="*/ 135731 w 464344"/>
                  <a:gd name="connsiteY24" fmla="*/ 92869 h 300038"/>
                  <a:gd name="connsiteX25" fmla="*/ 152400 w 464344"/>
                  <a:gd name="connsiteY25" fmla="*/ 80963 h 300038"/>
                  <a:gd name="connsiteX26" fmla="*/ 161925 w 464344"/>
                  <a:gd name="connsiteY26" fmla="*/ 76200 h 300038"/>
                  <a:gd name="connsiteX27" fmla="*/ 185738 w 464344"/>
                  <a:gd name="connsiteY27" fmla="*/ 64294 h 300038"/>
                  <a:gd name="connsiteX28" fmla="*/ 207169 w 464344"/>
                  <a:gd name="connsiteY28" fmla="*/ 47625 h 300038"/>
                  <a:gd name="connsiteX29" fmla="*/ 214313 w 464344"/>
                  <a:gd name="connsiteY29" fmla="*/ 45244 h 300038"/>
                  <a:gd name="connsiteX30" fmla="*/ 228600 w 464344"/>
                  <a:gd name="connsiteY30" fmla="*/ 35719 h 300038"/>
                  <a:gd name="connsiteX31" fmla="*/ 242888 w 464344"/>
                  <a:gd name="connsiteY31" fmla="*/ 23813 h 300038"/>
                  <a:gd name="connsiteX32" fmla="*/ 257175 w 464344"/>
                  <a:gd name="connsiteY32" fmla="*/ 19050 h 300038"/>
                  <a:gd name="connsiteX33" fmla="*/ 271463 w 464344"/>
                  <a:gd name="connsiteY33" fmla="*/ 14288 h 300038"/>
                  <a:gd name="connsiteX34" fmla="*/ 285750 w 464344"/>
                  <a:gd name="connsiteY34" fmla="*/ 7144 h 300038"/>
                  <a:gd name="connsiteX35" fmla="*/ 300038 w 464344"/>
                  <a:gd name="connsiteY35" fmla="*/ 2381 h 300038"/>
                  <a:gd name="connsiteX36" fmla="*/ 307181 w 464344"/>
                  <a:gd name="connsiteY36" fmla="*/ 0 h 300038"/>
                  <a:gd name="connsiteX37" fmla="*/ 376238 w 464344"/>
                  <a:gd name="connsiteY37" fmla="*/ 2381 h 300038"/>
                  <a:gd name="connsiteX38" fmla="*/ 397669 w 464344"/>
                  <a:gd name="connsiteY38" fmla="*/ 11906 h 300038"/>
                  <a:gd name="connsiteX39" fmla="*/ 407194 w 464344"/>
                  <a:gd name="connsiteY39" fmla="*/ 14288 h 300038"/>
                  <a:gd name="connsiteX40" fmla="*/ 414338 w 464344"/>
                  <a:gd name="connsiteY40" fmla="*/ 19050 h 300038"/>
                  <a:gd name="connsiteX41" fmla="*/ 421481 w 464344"/>
                  <a:gd name="connsiteY41" fmla="*/ 21431 h 300038"/>
                  <a:gd name="connsiteX42" fmla="*/ 435769 w 464344"/>
                  <a:gd name="connsiteY42" fmla="*/ 30956 h 300038"/>
                  <a:gd name="connsiteX43" fmla="*/ 442913 w 464344"/>
                  <a:gd name="connsiteY43" fmla="*/ 35719 h 300038"/>
                  <a:gd name="connsiteX44" fmla="*/ 450056 w 464344"/>
                  <a:gd name="connsiteY44" fmla="*/ 42863 h 300038"/>
                  <a:gd name="connsiteX45" fmla="*/ 457200 w 464344"/>
                  <a:gd name="connsiteY45" fmla="*/ 45244 h 300038"/>
                  <a:gd name="connsiteX46" fmla="*/ 464344 w 464344"/>
                  <a:gd name="connsiteY46" fmla="*/ 59531 h 300038"/>
                  <a:gd name="connsiteX47" fmla="*/ 461963 w 464344"/>
                  <a:gd name="connsiteY47" fmla="*/ 73819 h 300038"/>
                  <a:gd name="connsiteX48" fmla="*/ 459581 w 464344"/>
                  <a:gd name="connsiteY48" fmla="*/ 80963 h 300038"/>
                  <a:gd name="connsiteX49" fmla="*/ 445294 w 464344"/>
                  <a:gd name="connsiteY49" fmla="*/ 90488 h 300038"/>
                  <a:gd name="connsiteX50" fmla="*/ 438150 w 464344"/>
                  <a:gd name="connsiteY50" fmla="*/ 95250 h 300038"/>
                  <a:gd name="connsiteX51" fmla="*/ 428625 w 464344"/>
                  <a:gd name="connsiteY51" fmla="*/ 102394 h 300038"/>
                  <a:gd name="connsiteX52" fmla="*/ 421481 w 464344"/>
                  <a:gd name="connsiteY52" fmla="*/ 104775 h 300038"/>
                  <a:gd name="connsiteX53" fmla="*/ 400050 w 464344"/>
                  <a:gd name="connsiteY53" fmla="*/ 116681 h 300038"/>
                  <a:gd name="connsiteX54" fmla="*/ 381000 w 464344"/>
                  <a:gd name="connsiteY54" fmla="*/ 126206 h 300038"/>
                  <a:gd name="connsiteX55" fmla="*/ 366713 w 464344"/>
                  <a:gd name="connsiteY55" fmla="*/ 133350 h 300038"/>
                  <a:gd name="connsiteX56" fmla="*/ 342900 w 464344"/>
                  <a:gd name="connsiteY56" fmla="*/ 145256 h 300038"/>
                  <a:gd name="connsiteX57" fmla="*/ 333375 w 464344"/>
                  <a:gd name="connsiteY57" fmla="*/ 150019 h 300038"/>
                  <a:gd name="connsiteX58" fmla="*/ 326231 w 464344"/>
                  <a:gd name="connsiteY58" fmla="*/ 154781 h 300038"/>
                  <a:gd name="connsiteX59" fmla="*/ 319088 w 464344"/>
                  <a:gd name="connsiteY59" fmla="*/ 157163 h 300038"/>
                  <a:gd name="connsiteX60" fmla="*/ 304800 w 464344"/>
                  <a:gd name="connsiteY60" fmla="*/ 166688 h 300038"/>
                  <a:gd name="connsiteX61" fmla="*/ 297656 w 464344"/>
                  <a:gd name="connsiteY61" fmla="*/ 171450 h 300038"/>
                  <a:gd name="connsiteX62" fmla="*/ 290513 w 464344"/>
                  <a:gd name="connsiteY62" fmla="*/ 173831 h 300038"/>
                  <a:gd name="connsiteX63" fmla="*/ 283369 w 464344"/>
                  <a:gd name="connsiteY63" fmla="*/ 178594 h 300038"/>
                  <a:gd name="connsiteX64" fmla="*/ 269081 w 464344"/>
                  <a:gd name="connsiteY64" fmla="*/ 183356 h 300038"/>
                  <a:gd name="connsiteX65" fmla="*/ 261938 w 464344"/>
                  <a:gd name="connsiteY65" fmla="*/ 190500 h 300038"/>
                  <a:gd name="connsiteX66" fmla="*/ 247650 w 464344"/>
                  <a:gd name="connsiteY66" fmla="*/ 200025 h 300038"/>
                  <a:gd name="connsiteX67" fmla="*/ 240506 w 464344"/>
                  <a:gd name="connsiteY67" fmla="*/ 204788 h 300038"/>
                  <a:gd name="connsiteX68" fmla="*/ 233363 w 464344"/>
                  <a:gd name="connsiteY68" fmla="*/ 211931 h 300038"/>
                  <a:gd name="connsiteX69" fmla="*/ 219075 w 464344"/>
                  <a:gd name="connsiteY69" fmla="*/ 221456 h 300038"/>
                  <a:gd name="connsiteX70" fmla="*/ 204788 w 464344"/>
                  <a:gd name="connsiteY70" fmla="*/ 230981 h 300038"/>
                  <a:gd name="connsiteX71" fmla="*/ 192881 w 464344"/>
                  <a:gd name="connsiteY71" fmla="*/ 240506 h 300038"/>
                  <a:gd name="connsiteX72" fmla="*/ 178594 w 464344"/>
                  <a:gd name="connsiteY72" fmla="*/ 250031 h 300038"/>
                  <a:gd name="connsiteX73" fmla="*/ 157163 w 464344"/>
                  <a:gd name="connsiteY73" fmla="*/ 261938 h 300038"/>
                  <a:gd name="connsiteX74" fmla="*/ 150019 w 464344"/>
                  <a:gd name="connsiteY74" fmla="*/ 269081 h 300038"/>
                  <a:gd name="connsiteX75" fmla="*/ 135731 w 464344"/>
                  <a:gd name="connsiteY75" fmla="*/ 273844 h 300038"/>
                  <a:gd name="connsiteX76" fmla="*/ 128588 w 464344"/>
                  <a:gd name="connsiteY76" fmla="*/ 278606 h 300038"/>
                  <a:gd name="connsiteX77" fmla="*/ 121444 w 464344"/>
                  <a:gd name="connsiteY77" fmla="*/ 280988 h 300038"/>
                  <a:gd name="connsiteX78" fmla="*/ 104775 w 464344"/>
                  <a:gd name="connsiteY78" fmla="*/ 300038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64344" h="300038">
                    <a:moveTo>
                      <a:pt x="104775" y="300038"/>
                    </a:moveTo>
                    <a:lnTo>
                      <a:pt x="104775" y="300038"/>
                    </a:lnTo>
                    <a:cubicBezTo>
                      <a:pt x="100806" y="294482"/>
                      <a:pt x="97134" y="288701"/>
                      <a:pt x="92869" y="283369"/>
                    </a:cubicBezTo>
                    <a:cubicBezTo>
                      <a:pt x="90765" y="280739"/>
                      <a:pt x="87917" y="278782"/>
                      <a:pt x="85725" y="276225"/>
                    </a:cubicBezTo>
                    <a:cubicBezTo>
                      <a:pt x="83142" y="273212"/>
                      <a:pt x="81547" y="269337"/>
                      <a:pt x="78581" y="266700"/>
                    </a:cubicBezTo>
                    <a:cubicBezTo>
                      <a:pt x="74303" y="262897"/>
                      <a:pt x="69056" y="260350"/>
                      <a:pt x="64294" y="257175"/>
                    </a:cubicBezTo>
                    <a:cubicBezTo>
                      <a:pt x="52976" y="249630"/>
                      <a:pt x="59859" y="253316"/>
                      <a:pt x="42863" y="247650"/>
                    </a:cubicBezTo>
                    <a:lnTo>
                      <a:pt x="35719" y="245269"/>
                    </a:lnTo>
                    <a:cubicBezTo>
                      <a:pt x="18313" y="233664"/>
                      <a:pt x="40199" y="247829"/>
                      <a:pt x="19050" y="235744"/>
                    </a:cubicBezTo>
                    <a:cubicBezTo>
                      <a:pt x="16565" y="234324"/>
                      <a:pt x="14287" y="232569"/>
                      <a:pt x="11906" y="230981"/>
                    </a:cubicBezTo>
                    <a:cubicBezTo>
                      <a:pt x="10319" y="228600"/>
                      <a:pt x="8306" y="226453"/>
                      <a:pt x="7144" y="223838"/>
                    </a:cubicBezTo>
                    <a:cubicBezTo>
                      <a:pt x="2748" y="213948"/>
                      <a:pt x="2037" y="207832"/>
                      <a:pt x="0" y="197644"/>
                    </a:cubicBezTo>
                    <a:cubicBezTo>
                      <a:pt x="1423" y="190529"/>
                      <a:pt x="3078" y="174392"/>
                      <a:pt x="11906" y="171450"/>
                    </a:cubicBezTo>
                    <a:lnTo>
                      <a:pt x="19050" y="169069"/>
                    </a:lnTo>
                    <a:cubicBezTo>
                      <a:pt x="41844" y="146275"/>
                      <a:pt x="12657" y="173332"/>
                      <a:pt x="33338" y="159544"/>
                    </a:cubicBezTo>
                    <a:cubicBezTo>
                      <a:pt x="51175" y="147652"/>
                      <a:pt x="30638" y="155681"/>
                      <a:pt x="47625" y="150019"/>
                    </a:cubicBezTo>
                    <a:cubicBezTo>
                      <a:pt x="50006" y="147638"/>
                      <a:pt x="52212" y="145067"/>
                      <a:pt x="54769" y="142875"/>
                    </a:cubicBezTo>
                    <a:cubicBezTo>
                      <a:pt x="57330" y="140680"/>
                      <a:pt x="67665" y="133125"/>
                      <a:pt x="71438" y="130969"/>
                    </a:cubicBezTo>
                    <a:cubicBezTo>
                      <a:pt x="74520" y="129208"/>
                      <a:pt x="77881" y="127967"/>
                      <a:pt x="80963" y="126206"/>
                    </a:cubicBezTo>
                    <a:cubicBezTo>
                      <a:pt x="83448" y="124786"/>
                      <a:pt x="85621" y="122864"/>
                      <a:pt x="88106" y="121444"/>
                    </a:cubicBezTo>
                    <a:cubicBezTo>
                      <a:pt x="91188" y="119683"/>
                      <a:pt x="94621" y="118562"/>
                      <a:pt x="97631" y="116681"/>
                    </a:cubicBezTo>
                    <a:cubicBezTo>
                      <a:pt x="100996" y="114578"/>
                      <a:pt x="103905" y="111814"/>
                      <a:pt x="107156" y="109538"/>
                    </a:cubicBezTo>
                    <a:cubicBezTo>
                      <a:pt x="111845" y="106256"/>
                      <a:pt x="116681" y="103188"/>
                      <a:pt x="121444" y="100013"/>
                    </a:cubicBezTo>
                    <a:cubicBezTo>
                      <a:pt x="123825" y="98425"/>
                      <a:pt x="125873" y="96155"/>
                      <a:pt x="128588" y="95250"/>
                    </a:cubicBezTo>
                    <a:lnTo>
                      <a:pt x="135731" y="92869"/>
                    </a:lnTo>
                    <a:cubicBezTo>
                      <a:pt x="139828" y="89796"/>
                      <a:pt x="147519" y="83752"/>
                      <a:pt x="152400" y="80963"/>
                    </a:cubicBezTo>
                    <a:cubicBezTo>
                      <a:pt x="155482" y="79202"/>
                      <a:pt x="158881" y="78026"/>
                      <a:pt x="161925" y="76200"/>
                    </a:cubicBezTo>
                    <a:cubicBezTo>
                      <a:pt x="182174" y="64050"/>
                      <a:pt x="168808" y="68526"/>
                      <a:pt x="185738" y="64294"/>
                    </a:cubicBezTo>
                    <a:cubicBezTo>
                      <a:pt x="191902" y="58129"/>
                      <a:pt x="198622" y="50474"/>
                      <a:pt x="207169" y="47625"/>
                    </a:cubicBezTo>
                    <a:lnTo>
                      <a:pt x="214313" y="45244"/>
                    </a:lnTo>
                    <a:cubicBezTo>
                      <a:pt x="219075" y="42069"/>
                      <a:pt x="224553" y="39766"/>
                      <a:pt x="228600" y="35719"/>
                    </a:cubicBezTo>
                    <a:cubicBezTo>
                      <a:pt x="233088" y="31231"/>
                      <a:pt x="236919" y="26466"/>
                      <a:pt x="242888" y="23813"/>
                    </a:cubicBezTo>
                    <a:cubicBezTo>
                      <a:pt x="247475" y="21774"/>
                      <a:pt x="252413" y="20638"/>
                      <a:pt x="257175" y="19050"/>
                    </a:cubicBezTo>
                    <a:lnTo>
                      <a:pt x="271463" y="14288"/>
                    </a:lnTo>
                    <a:cubicBezTo>
                      <a:pt x="297510" y="5604"/>
                      <a:pt x="258058" y="19451"/>
                      <a:pt x="285750" y="7144"/>
                    </a:cubicBezTo>
                    <a:cubicBezTo>
                      <a:pt x="290338" y="5105"/>
                      <a:pt x="295275" y="3969"/>
                      <a:pt x="300038" y="2381"/>
                    </a:cubicBezTo>
                    <a:lnTo>
                      <a:pt x="307181" y="0"/>
                    </a:lnTo>
                    <a:cubicBezTo>
                      <a:pt x="330200" y="794"/>
                      <a:pt x="353289" y="414"/>
                      <a:pt x="376238" y="2381"/>
                    </a:cubicBezTo>
                    <a:cubicBezTo>
                      <a:pt x="394743" y="3967"/>
                      <a:pt x="385491" y="6687"/>
                      <a:pt x="397669" y="11906"/>
                    </a:cubicBezTo>
                    <a:cubicBezTo>
                      <a:pt x="400677" y="13195"/>
                      <a:pt x="404019" y="13494"/>
                      <a:pt x="407194" y="14288"/>
                    </a:cubicBezTo>
                    <a:cubicBezTo>
                      <a:pt x="409575" y="15875"/>
                      <a:pt x="411778" y="17770"/>
                      <a:pt x="414338" y="19050"/>
                    </a:cubicBezTo>
                    <a:cubicBezTo>
                      <a:pt x="416583" y="20172"/>
                      <a:pt x="419287" y="20212"/>
                      <a:pt x="421481" y="21431"/>
                    </a:cubicBezTo>
                    <a:cubicBezTo>
                      <a:pt x="426485" y="24211"/>
                      <a:pt x="431006" y="27781"/>
                      <a:pt x="435769" y="30956"/>
                    </a:cubicBezTo>
                    <a:cubicBezTo>
                      <a:pt x="438150" y="32544"/>
                      <a:pt x="440889" y="33695"/>
                      <a:pt x="442913" y="35719"/>
                    </a:cubicBezTo>
                    <a:cubicBezTo>
                      <a:pt x="445294" y="38100"/>
                      <a:pt x="447254" y="40995"/>
                      <a:pt x="450056" y="42863"/>
                    </a:cubicBezTo>
                    <a:cubicBezTo>
                      <a:pt x="452145" y="44255"/>
                      <a:pt x="454819" y="44450"/>
                      <a:pt x="457200" y="45244"/>
                    </a:cubicBezTo>
                    <a:cubicBezTo>
                      <a:pt x="459608" y="48856"/>
                      <a:pt x="464344" y="54602"/>
                      <a:pt x="464344" y="59531"/>
                    </a:cubicBezTo>
                    <a:cubicBezTo>
                      <a:pt x="464344" y="64359"/>
                      <a:pt x="463010" y="69106"/>
                      <a:pt x="461963" y="73819"/>
                    </a:cubicBezTo>
                    <a:cubicBezTo>
                      <a:pt x="461418" y="76269"/>
                      <a:pt x="461356" y="79188"/>
                      <a:pt x="459581" y="80963"/>
                    </a:cubicBezTo>
                    <a:cubicBezTo>
                      <a:pt x="455534" y="85010"/>
                      <a:pt x="450056" y="87313"/>
                      <a:pt x="445294" y="90488"/>
                    </a:cubicBezTo>
                    <a:cubicBezTo>
                      <a:pt x="442913" y="92075"/>
                      <a:pt x="440439" y="93533"/>
                      <a:pt x="438150" y="95250"/>
                    </a:cubicBezTo>
                    <a:cubicBezTo>
                      <a:pt x="434975" y="97631"/>
                      <a:pt x="432071" y="100425"/>
                      <a:pt x="428625" y="102394"/>
                    </a:cubicBezTo>
                    <a:cubicBezTo>
                      <a:pt x="426446" y="103639"/>
                      <a:pt x="423862" y="103981"/>
                      <a:pt x="421481" y="104775"/>
                    </a:cubicBezTo>
                    <a:cubicBezTo>
                      <a:pt x="406879" y="119379"/>
                      <a:pt x="423360" y="105026"/>
                      <a:pt x="400050" y="116681"/>
                    </a:cubicBezTo>
                    <a:cubicBezTo>
                      <a:pt x="393700" y="119856"/>
                      <a:pt x="386907" y="122268"/>
                      <a:pt x="381000" y="126206"/>
                    </a:cubicBezTo>
                    <a:cubicBezTo>
                      <a:pt x="371768" y="132361"/>
                      <a:pt x="376571" y="130064"/>
                      <a:pt x="366713" y="133350"/>
                    </a:cubicBezTo>
                    <a:cubicBezTo>
                      <a:pt x="349702" y="144690"/>
                      <a:pt x="357978" y="141487"/>
                      <a:pt x="342900" y="145256"/>
                    </a:cubicBezTo>
                    <a:cubicBezTo>
                      <a:pt x="339725" y="146844"/>
                      <a:pt x="336457" y="148258"/>
                      <a:pt x="333375" y="150019"/>
                    </a:cubicBezTo>
                    <a:cubicBezTo>
                      <a:pt x="330890" y="151439"/>
                      <a:pt x="328791" y="153501"/>
                      <a:pt x="326231" y="154781"/>
                    </a:cubicBezTo>
                    <a:cubicBezTo>
                      <a:pt x="323986" y="155904"/>
                      <a:pt x="321282" y="155944"/>
                      <a:pt x="319088" y="157163"/>
                    </a:cubicBezTo>
                    <a:cubicBezTo>
                      <a:pt x="314084" y="159943"/>
                      <a:pt x="309563" y="163513"/>
                      <a:pt x="304800" y="166688"/>
                    </a:cubicBezTo>
                    <a:cubicBezTo>
                      <a:pt x="302419" y="168275"/>
                      <a:pt x="300371" y="170545"/>
                      <a:pt x="297656" y="171450"/>
                    </a:cubicBezTo>
                    <a:lnTo>
                      <a:pt x="290513" y="173831"/>
                    </a:lnTo>
                    <a:cubicBezTo>
                      <a:pt x="288132" y="175419"/>
                      <a:pt x="285984" y="177432"/>
                      <a:pt x="283369" y="178594"/>
                    </a:cubicBezTo>
                    <a:cubicBezTo>
                      <a:pt x="278781" y="180633"/>
                      <a:pt x="269081" y="183356"/>
                      <a:pt x="269081" y="183356"/>
                    </a:cubicBezTo>
                    <a:cubicBezTo>
                      <a:pt x="266700" y="185737"/>
                      <a:pt x="264596" y="188433"/>
                      <a:pt x="261938" y="190500"/>
                    </a:cubicBezTo>
                    <a:cubicBezTo>
                      <a:pt x="257420" y="194014"/>
                      <a:pt x="252413" y="196850"/>
                      <a:pt x="247650" y="200025"/>
                    </a:cubicBezTo>
                    <a:cubicBezTo>
                      <a:pt x="245269" y="201613"/>
                      <a:pt x="242530" y="202764"/>
                      <a:pt x="240506" y="204788"/>
                    </a:cubicBezTo>
                    <a:cubicBezTo>
                      <a:pt x="238125" y="207169"/>
                      <a:pt x="236021" y="209864"/>
                      <a:pt x="233363" y="211931"/>
                    </a:cubicBezTo>
                    <a:cubicBezTo>
                      <a:pt x="228845" y="215445"/>
                      <a:pt x="223122" y="217409"/>
                      <a:pt x="219075" y="221456"/>
                    </a:cubicBezTo>
                    <a:cubicBezTo>
                      <a:pt x="210156" y="230375"/>
                      <a:pt x="215126" y="227535"/>
                      <a:pt x="204788" y="230981"/>
                    </a:cubicBezTo>
                    <a:cubicBezTo>
                      <a:pt x="195987" y="244182"/>
                      <a:pt x="205061" y="233740"/>
                      <a:pt x="192881" y="240506"/>
                    </a:cubicBezTo>
                    <a:cubicBezTo>
                      <a:pt x="187878" y="243286"/>
                      <a:pt x="184024" y="248221"/>
                      <a:pt x="178594" y="250031"/>
                    </a:cubicBezTo>
                    <a:cubicBezTo>
                      <a:pt x="169611" y="253026"/>
                      <a:pt x="165352" y="253750"/>
                      <a:pt x="157163" y="261938"/>
                    </a:cubicBezTo>
                    <a:cubicBezTo>
                      <a:pt x="154782" y="264319"/>
                      <a:pt x="152963" y="267446"/>
                      <a:pt x="150019" y="269081"/>
                    </a:cubicBezTo>
                    <a:cubicBezTo>
                      <a:pt x="145630" y="271519"/>
                      <a:pt x="135731" y="273844"/>
                      <a:pt x="135731" y="273844"/>
                    </a:cubicBezTo>
                    <a:cubicBezTo>
                      <a:pt x="133350" y="275431"/>
                      <a:pt x="131147" y="277326"/>
                      <a:pt x="128588" y="278606"/>
                    </a:cubicBezTo>
                    <a:cubicBezTo>
                      <a:pt x="126343" y="279729"/>
                      <a:pt x="123905" y="280496"/>
                      <a:pt x="121444" y="280988"/>
                    </a:cubicBezTo>
                    <a:cubicBezTo>
                      <a:pt x="108418" y="283593"/>
                      <a:pt x="107553" y="296863"/>
                      <a:pt x="104775" y="300038"/>
                    </a:cubicBezTo>
                    <a:close/>
                  </a:path>
                </a:pathLst>
              </a:custGeom>
              <a:gradFill flip="none" rotWithShape="1">
                <a:gsLst>
                  <a:gs pos="0">
                    <a:srgbClr val="7CB985"/>
                  </a:gs>
                  <a:gs pos="100000">
                    <a:srgbClr val="67B57B"/>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7" name="フリーフォーム 136"/>
              <p:cNvSpPr/>
              <p:nvPr/>
            </p:nvSpPr>
            <p:spPr>
              <a:xfrm>
                <a:off x="1071563" y="3538257"/>
                <a:ext cx="73818" cy="43143"/>
              </a:xfrm>
              <a:custGeom>
                <a:avLst/>
                <a:gdLst>
                  <a:gd name="connsiteX0" fmla="*/ 69056 w 73818"/>
                  <a:gd name="connsiteY0" fmla="*/ 35999 h 43143"/>
                  <a:gd name="connsiteX1" fmla="*/ 69056 w 73818"/>
                  <a:gd name="connsiteY1" fmla="*/ 35999 h 43143"/>
                  <a:gd name="connsiteX2" fmla="*/ 47625 w 73818"/>
                  <a:gd name="connsiteY2" fmla="*/ 38381 h 43143"/>
                  <a:gd name="connsiteX3" fmla="*/ 40481 w 73818"/>
                  <a:gd name="connsiteY3" fmla="*/ 40762 h 43143"/>
                  <a:gd name="connsiteX4" fmla="*/ 30956 w 73818"/>
                  <a:gd name="connsiteY4" fmla="*/ 43143 h 43143"/>
                  <a:gd name="connsiteX5" fmla="*/ 9525 w 73818"/>
                  <a:gd name="connsiteY5" fmla="*/ 40762 h 43143"/>
                  <a:gd name="connsiteX6" fmla="*/ 2381 w 73818"/>
                  <a:gd name="connsiteY6" fmla="*/ 38381 h 43143"/>
                  <a:gd name="connsiteX7" fmla="*/ 0 w 73818"/>
                  <a:gd name="connsiteY7" fmla="*/ 31237 h 43143"/>
                  <a:gd name="connsiteX8" fmla="*/ 19050 w 73818"/>
                  <a:gd name="connsiteY8" fmla="*/ 14568 h 43143"/>
                  <a:gd name="connsiteX9" fmla="*/ 26193 w 73818"/>
                  <a:gd name="connsiteY9" fmla="*/ 9806 h 43143"/>
                  <a:gd name="connsiteX10" fmla="*/ 33337 w 73818"/>
                  <a:gd name="connsiteY10" fmla="*/ 5043 h 43143"/>
                  <a:gd name="connsiteX11" fmla="*/ 47625 w 73818"/>
                  <a:gd name="connsiteY11" fmla="*/ 281 h 43143"/>
                  <a:gd name="connsiteX12" fmla="*/ 73818 w 73818"/>
                  <a:gd name="connsiteY12" fmla="*/ 9806 h 43143"/>
                  <a:gd name="connsiteX13" fmla="*/ 71437 w 73818"/>
                  <a:gd name="connsiteY13" fmla="*/ 26474 h 43143"/>
                  <a:gd name="connsiteX14" fmla="*/ 69056 w 73818"/>
                  <a:gd name="connsiteY14" fmla="*/ 33618 h 43143"/>
                  <a:gd name="connsiteX15" fmla="*/ 69056 w 73818"/>
                  <a:gd name="connsiteY15" fmla="*/ 35999 h 4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818" h="43143">
                    <a:moveTo>
                      <a:pt x="69056" y="35999"/>
                    </a:moveTo>
                    <a:lnTo>
                      <a:pt x="69056" y="35999"/>
                    </a:lnTo>
                    <a:cubicBezTo>
                      <a:pt x="61912" y="36793"/>
                      <a:pt x="54715" y="37199"/>
                      <a:pt x="47625" y="38381"/>
                    </a:cubicBezTo>
                    <a:cubicBezTo>
                      <a:pt x="45149" y="38794"/>
                      <a:pt x="42895" y="40072"/>
                      <a:pt x="40481" y="40762"/>
                    </a:cubicBezTo>
                    <a:cubicBezTo>
                      <a:pt x="37334" y="41661"/>
                      <a:pt x="34131" y="42349"/>
                      <a:pt x="30956" y="43143"/>
                    </a:cubicBezTo>
                    <a:cubicBezTo>
                      <a:pt x="23812" y="42349"/>
                      <a:pt x="16615" y="41944"/>
                      <a:pt x="9525" y="40762"/>
                    </a:cubicBezTo>
                    <a:cubicBezTo>
                      <a:pt x="7049" y="40349"/>
                      <a:pt x="4156" y="40156"/>
                      <a:pt x="2381" y="38381"/>
                    </a:cubicBezTo>
                    <a:cubicBezTo>
                      <a:pt x="606" y="36606"/>
                      <a:pt x="794" y="33618"/>
                      <a:pt x="0" y="31237"/>
                    </a:cubicBezTo>
                    <a:cubicBezTo>
                      <a:pt x="7937" y="19330"/>
                      <a:pt x="2381" y="25681"/>
                      <a:pt x="19050" y="14568"/>
                    </a:cubicBezTo>
                    <a:lnTo>
                      <a:pt x="26193" y="9806"/>
                    </a:lnTo>
                    <a:cubicBezTo>
                      <a:pt x="28574" y="8218"/>
                      <a:pt x="30622" y="5948"/>
                      <a:pt x="33337" y="5043"/>
                    </a:cubicBezTo>
                    <a:lnTo>
                      <a:pt x="47625" y="281"/>
                    </a:lnTo>
                    <a:cubicBezTo>
                      <a:pt x="58353" y="1354"/>
                      <a:pt x="73818" y="-4415"/>
                      <a:pt x="73818" y="9806"/>
                    </a:cubicBezTo>
                    <a:cubicBezTo>
                      <a:pt x="73818" y="15418"/>
                      <a:pt x="72538" y="20971"/>
                      <a:pt x="71437" y="26474"/>
                    </a:cubicBezTo>
                    <a:cubicBezTo>
                      <a:pt x="70945" y="28935"/>
                      <a:pt x="71099" y="32159"/>
                      <a:pt x="69056" y="33618"/>
                    </a:cubicBezTo>
                    <a:cubicBezTo>
                      <a:pt x="64971" y="36536"/>
                      <a:pt x="69056" y="35602"/>
                      <a:pt x="69056" y="35999"/>
                    </a:cubicBezTo>
                    <a:close/>
                  </a:path>
                </a:pathLst>
              </a:custGeom>
              <a:gradFill flip="none" rotWithShape="1">
                <a:gsLst>
                  <a:gs pos="0">
                    <a:srgbClr val="7BB985"/>
                  </a:gs>
                  <a:gs pos="100000">
                    <a:srgbClr val="81B68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8" name="フリーフォーム 137"/>
              <p:cNvSpPr/>
              <p:nvPr/>
            </p:nvSpPr>
            <p:spPr>
              <a:xfrm>
                <a:off x="796233" y="3557885"/>
                <a:ext cx="631498" cy="490482"/>
              </a:xfrm>
              <a:custGeom>
                <a:avLst/>
                <a:gdLst>
                  <a:gd name="connsiteX0" fmla="*/ 326698 w 631498"/>
                  <a:gd name="connsiteY0" fmla="*/ 464344 h 469106"/>
                  <a:gd name="connsiteX1" fmla="*/ 326698 w 631498"/>
                  <a:gd name="connsiteY1" fmla="*/ 464344 h 469106"/>
                  <a:gd name="connsiteX2" fmla="*/ 319554 w 631498"/>
                  <a:gd name="connsiteY2" fmla="*/ 445294 h 469106"/>
                  <a:gd name="connsiteX3" fmla="*/ 298123 w 631498"/>
                  <a:gd name="connsiteY3" fmla="*/ 426244 h 469106"/>
                  <a:gd name="connsiteX4" fmla="*/ 290979 w 631498"/>
                  <a:gd name="connsiteY4" fmla="*/ 416719 h 469106"/>
                  <a:gd name="connsiteX5" fmla="*/ 283835 w 631498"/>
                  <a:gd name="connsiteY5" fmla="*/ 409575 h 469106"/>
                  <a:gd name="connsiteX6" fmla="*/ 279073 w 631498"/>
                  <a:gd name="connsiteY6" fmla="*/ 402431 h 469106"/>
                  <a:gd name="connsiteX7" fmla="*/ 264785 w 631498"/>
                  <a:gd name="connsiteY7" fmla="*/ 392906 h 469106"/>
                  <a:gd name="connsiteX8" fmla="*/ 243354 w 631498"/>
                  <a:gd name="connsiteY8" fmla="*/ 371475 h 469106"/>
                  <a:gd name="connsiteX9" fmla="*/ 236210 w 631498"/>
                  <a:gd name="connsiteY9" fmla="*/ 364331 h 469106"/>
                  <a:gd name="connsiteX10" fmla="*/ 221923 w 631498"/>
                  <a:gd name="connsiteY10" fmla="*/ 354806 h 469106"/>
                  <a:gd name="connsiteX11" fmla="*/ 200491 w 631498"/>
                  <a:gd name="connsiteY11" fmla="*/ 335756 h 469106"/>
                  <a:gd name="connsiteX12" fmla="*/ 188585 w 631498"/>
                  <a:gd name="connsiteY12" fmla="*/ 326231 h 469106"/>
                  <a:gd name="connsiteX13" fmla="*/ 181441 w 631498"/>
                  <a:gd name="connsiteY13" fmla="*/ 319087 h 469106"/>
                  <a:gd name="connsiteX14" fmla="*/ 167154 w 631498"/>
                  <a:gd name="connsiteY14" fmla="*/ 311944 h 469106"/>
                  <a:gd name="connsiteX15" fmla="*/ 160010 w 631498"/>
                  <a:gd name="connsiteY15" fmla="*/ 307181 h 469106"/>
                  <a:gd name="connsiteX16" fmla="*/ 155248 w 631498"/>
                  <a:gd name="connsiteY16" fmla="*/ 300037 h 469106"/>
                  <a:gd name="connsiteX17" fmla="*/ 148104 w 631498"/>
                  <a:gd name="connsiteY17" fmla="*/ 297656 h 469106"/>
                  <a:gd name="connsiteX18" fmla="*/ 133816 w 631498"/>
                  <a:gd name="connsiteY18" fmla="*/ 288131 h 469106"/>
                  <a:gd name="connsiteX19" fmla="*/ 119529 w 631498"/>
                  <a:gd name="connsiteY19" fmla="*/ 278606 h 469106"/>
                  <a:gd name="connsiteX20" fmla="*/ 112385 w 631498"/>
                  <a:gd name="connsiteY20" fmla="*/ 273844 h 469106"/>
                  <a:gd name="connsiteX21" fmla="*/ 105241 w 631498"/>
                  <a:gd name="connsiteY21" fmla="*/ 271462 h 469106"/>
                  <a:gd name="connsiteX22" fmla="*/ 98098 w 631498"/>
                  <a:gd name="connsiteY22" fmla="*/ 266700 h 469106"/>
                  <a:gd name="connsiteX23" fmla="*/ 83810 w 631498"/>
                  <a:gd name="connsiteY23" fmla="*/ 261937 h 469106"/>
                  <a:gd name="connsiteX24" fmla="*/ 76666 w 631498"/>
                  <a:gd name="connsiteY24" fmla="*/ 259556 h 469106"/>
                  <a:gd name="connsiteX25" fmla="*/ 57616 w 631498"/>
                  <a:gd name="connsiteY25" fmla="*/ 254794 h 469106"/>
                  <a:gd name="connsiteX26" fmla="*/ 29041 w 631498"/>
                  <a:gd name="connsiteY26" fmla="*/ 245269 h 469106"/>
                  <a:gd name="connsiteX27" fmla="*/ 21898 w 631498"/>
                  <a:gd name="connsiteY27" fmla="*/ 242887 h 469106"/>
                  <a:gd name="connsiteX28" fmla="*/ 7610 w 631498"/>
                  <a:gd name="connsiteY28" fmla="*/ 233362 h 469106"/>
                  <a:gd name="connsiteX29" fmla="*/ 2848 w 631498"/>
                  <a:gd name="connsiteY29" fmla="*/ 226219 h 469106"/>
                  <a:gd name="connsiteX30" fmla="*/ 2848 w 631498"/>
                  <a:gd name="connsiteY30" fmla="*/ 200025 h 469106"/>
                  <a:gd name="connsiteX31" fmla="*/ 9991 w 631498"/>
                  <a:gd name="connsiteY31" fmla="*/ 195262 h 469106"/>
                  <a:gd name="connsiteX32" fmla="*/ 29041 w 631498"/>
                  <a:gd name="connsiteY32" fmla="*/ 183356 h 469106"/>
                  <a:gd name="connsiteX33" fmla="*/ 52854 w 631498"/>
                  <a:gd name="connsiteY33" fmla="*/ 173831 h 469106"/>
                  <a:gd name="connsiteX34" fmla="*/ 59998 w 631498"/>
                  <a:gd name="connsiteY34" fmla="*/ 171450 h 469106"/>
                  <a:gd name="connsiteX35" fmla="*/ 67141 w 631498"/>
                  <a:gd name="connsiteY35" fmla="*/ 169069 h 469106"/>
                  <a:gd name="connsiteX36" fmla="*/ 79048 w 631498"/>
                  <a:gd name="connsiteY36" fmla="*/ 166687 h 469106"/>
                  <a:gd name="connsiteX37" fmla="*/ 107623 w 631498"/>
                  <a:gd name="connsiteY37" fmla="*/ 159544 h 469106"/>
                  <a:gd name="connsiteX38" fmla="*/ 129054 w 631498"/>
                  <a:gd name="connsiteY38" fmla="*/ 150019 h 469106"/>
                  <a:gd name="connsiteX39" fmla="*/ 136198 w 631498"/>
                  <a:gd name="connsiteY39" fmla="*/ 147637 h 469106"/>
                  <a:gd name="connsiteX40" fmla="*/ 143341 w 631498"/>
                  <a:gd name="connsiteY40" fmla="*/ 142875 h 469106"/>
                  <a:gd name="connsiteX41" fmla="*/ 150485 w 631498"/>
                  <a:gd name="connsiteY41" fmla="*/ 140494 h 469106"/>
                  <a:gd name="connsiteX42" fmla="*/ 171916 w 631498"/>
                  <a:gd name="connsiteY42" fmla="*/ 130969 h 469106"/>
                  <a:gd name="connsiteX43" fmla="*/ 186204 w 631498"/>
                  <a:gd name="connsiteY43" fmla="*/ 121444 h 469106"/>
                  <a:gd name="connsiteX44" fmla="*/ 193348 w 631498"/>
                  <a:gd name="connsiteY44" fmla="*/ 116681 h 469106"/>
                  <a:gd name="connsiteX45" fmla="*/ 200491 w 631498"/>
                  <a:gd name="connsiteY45" fmla="*/ 114300 h 469106"/>
                  <a:gd name="connsiteX46" fmla="*/ 207635 w 631498"/>
                  <a:gd name="connsiteY46" fmla="*/ 109537 h 469106"/>
                  <a:gd name="connsiteX47" fmla="*/ 231448 w 631498"/>
                  <a:gd name="connsiteY47" fmla="*/ 95250 h 469106"/>
                  <a:gd name="connsiteX48" fmla="*/ 238591 w 631498"/>
                  <a:gd name="connsiteY48" fmla="*/ 88106 h 469106"/>
                  <a:gd name="connsiteX49" fmla="*/ 248116 w 631498"/>
                  <a:gd name="connsiteY49" fmla="*/ 83344 h 469106"/>
                  <a:gd name="connsiteX50" fmla="*/ 262404 w 631498"/>
                  <a:gd name="connsiteY50" fmla="*/ 76200 h 469106"/>
                  <a:gd name="connsiteX51" fmla="*/ 276691 w 631498"/>
                  <a:gd name="connsiteY51" fmla="*/ 66675 h 469106"/>
                  <a:gd name="connsiteX52" fmla="*/ 283835 w 631498"/>
                  <a:gd name="connsiteY52" fmla="*/ 61912 h 469106"/>
                  <a:gd name="connsiteX53" fmla="*/ 290979 w 631498"/>
                  <a:gd name="connsiteY53" fmla="*/ 59531 h 469106"/>
                  <a:gd name="connsiteX54" fmla="*/ 298123 w 631498"/>
                  <a:gd name="connsiteY54" fmla="*/ 52387 h 469106"/>
                  <a:gd name="connsiteX55" fmla="*/ 314791 w 631498"/>
                  <a:gd name="connsiteY55" fmla="*/ 42862 h 469106"/>
                  <a:gd name="connsiteX56" fmla="*/ 321935 w 631498"/>
                  <a:gd name="connsiteY56" fmla="*/ 38100 h 469106"/>
                  <a:gd name="connsiteX57" fmla="*/ 338604 w 631498"/>
                  <a:gd name="connsiteY57" fmla="*/ 26194 h 469106"/>
                  <a:gd name="connsiteX58" fmla="*/ 345748 w 631498"/>
                  <a:gd name="connsiteY58" fmla="*/ 23812 h 469106"/>
                  <a:gd name="connsiteX59" fmla="*/ 360035 w 631498"/>
                  <a:gd name="connsiteY59" fmla="*/ 14287 h 469106"/>
                  <a:gd name="connsiteX60" fmla="*/ 374323 w 631498"/>
                  <a:gd name="connsiteY60" fmla="*/ 7144 h 469106"/>
                  <a:gd name="connsiteX61" fmla="*/ 400516 w 631498"/>
                  <a:gd name="connsiteY61" fmla="*/ 0 h 469106"/>
                  <a:gd name="connsiteX62" fmla="*/ 424329 w 631498"/>
                  <a:gd name="connsiteY62" fmla="*/ 4762 h 469106"/>
                  <a:gd name="connsiteX63" fmla="*/ 438616 w 631498"/>
                  <a:gd name="connsiteY63" fmla="*/ 14287 h 469106"/>
                  <a:gd name="connsiteX64" fmla="*/ 445760 w 631498"/>
                  <a:gd name="connsiteY64" fmla="*/ 19050 h 469106"/>
                  <a:gd name="connsiteX65" fmla="*/ 460048 w 631498"/>
                  <a:gd name="connsiteY65" fmla="*/ 33337 h 469106"/>
                  <a:gd name="connsiteX66" fmla="*/ 469573 w 631498"/>
                  <a:gd name="connsiteY66" fmla="*/ 40481 h 469106"/>
                  <a:gd name="connsiteX67" fmla="*/ 476716 w 631498"/>
                  <a:gd name="connsiteY67" fmla="*/ 47625 h 469106"/>
                  <a:gd name="connsiteX68" fmla="*/ 481479 w 631498"/>
                  <a:gd name="connsiteY68" fmla="*/ 54769 h 469106"/>
                  <a:gd name="connsiteX69" fmla="*/ 495766 w 631498"/>
                  <a:gd name="connsiteY69" fmla="*/ 64294 h 469106"/>
                  <a:gd name="connsiteX70" fmla="*/ 510054 w 631498"/>
                  <a:gd name="connsiteY70" fmla="*/ 78581 h 469106"/>
                  <a:gd name="connsiteX71" fmla="*/ 521960 w 631498"/>
                  <a:gd name="connsiteY71" fmla="*/ 100012 h 469106"/>
                  <a:gd name="connsiteX72" fmla="*/ 531485 w 631498"/>
                  <a:gd name="connsiteY72" fmla="*/ 111919 h 469106"/>
                  <a:gd name="connsiteX73" fmla="*/ 536248 w 631498"/>
                  <a:gd name="connsiteY73" fmla="*/ 119062 h 469106"/>
                  <a:gd name="connsiteX74" fmla="*/ 550535 w 631498"/>
                  <a:gd name="connsiteY74" fmla="*/ 128587 h 469106"/>
                  <a:gd name="connsiteX75" fmla="*/ 557679 w 631498"/>
                  <a:gd name="connsiteY75" fmla="*/ 133350 h 469106"/>
                  <a:gd name="connsiteX76" fmla="*/ 571966 w 631498"/>
                  <a:gd name="connsiteY76" fmla="*/ 145256 h 469106"/>
                  <a:gd name="connsiteX77" fmla="*/ 579110 w 631498"/>
                  <a:gd name="connsiteY77" fmla="*/ 147637 h 469106"/>
                  <a:gd name="connsiteX78" fmla="*/ 586254 w 631498"/>
                  <a:gd name="connsiteY78" fmla="*/ 152400 h 469106"/>
                  <a:gd name="connsiteX79" fmla="*/ 593398 w 631498"/>
                  <a:gd name="connsiteY79" fmla="*/ 159544 h 469106"/>
                  <a:gd name="connsiteX80" fmla="*/ 600541 w 631498"/>
                  <a:gd name="connsiteY80" fmla="*/ 161925 h 469106"/>
                  <a:gd name="connsiteX81" fmla="*/ 607685 w 631498"/>
                  <a:gd name="connsiteY81" fmla="*/ 169069 h 469106"/>
                  <a:gd name="connsiteX82" fmla="*/ 614829 w 631498"/>
                  <a:gd name="connsiteY82" fmla="*/ 173831 h 469106"/>
                  <a:gd name="connsiteX83" fmla="*/ 617210 w 631498"/>
                  <a:gd name="connsiteY83" fmla="*/ 180975 h 469106"/>
                  <a:gd name="connsiteX84" fmla="*/ 626735 w 631498"/>
                  <a:gd name="connsiteY84" fmla="*/ 200025 h 469106"/>
                  <a:gd name="connsiteX85" fmla="*/ 631498 w 631498"/>
                  <a:gd name="connsiteY85" fmla="*/ 214312 h 469106"/>
                  <a:gd name="connsiteX86" fmla="*/ 626735 w 631498"/>
                  <a:gd name="connsiteY86" fmla="*/ 240506 h 469106"/>
                  <a:gd name="connsiteX87" fmla="*/ 621973 w 631498"/>
                  <a:gd name="connsiteY87" fmla="*/ 247650 h 469106"/>
                  <a:gd name="connsiteX88" fmla="*/ 610066 w 631498"/>
                  <a:gd name="connsiteY88" fmla="*/ 266700 h 469106"/>
                  <a:gd name="connsiteX89" fmla="*/ 605304 w 631498"/>
                  <a:gd name="connsiteY89" fmla="*/ 273844 h 469106"/>
                  <a:gd name="connsiteX90" fmla="*/ 581491 w 631498"/>
                  <a:gd name="connsiteY90" fmla="*/ 288131 h 469106"/>
                  <a:gd name="connsiteX91" fmla="*/ 574348 w 631498"/>
                  <a:gd name="connsiteY91" fmla="*/ 292894 h 469106"/>
                  <a:gd name="connsiteX92" fmla="*/ 567204 w 631498"/>
                  <a:gd name="connsiteY92" fmla="*/ 300037 h 469106"/>
                  <a:gd name="connsiteX93" fmla="*/ 552916 w 631498"/>
                  <a:gd name="connsiteY93" fmla="*/ 304800 h 469106"/>
                  <a:gd name="connsiteX94" fmla="*/ 538629 w 631498"/>
                  <a:gd name="connsiteY94" fmla="*/ 311944 h 469106"/>
                  <a:gd name="connsiteX95" fmla="*/ 521960 w 631498"/>
                  <a:gd name="connsiteY95" fmla="*/ 321469 h 469106"/>
                  <a:gd name="connsiteX96" fmla="*/ 495766 w 631498"/>
                  <a:gd name="connsiteY96" fmla="*/ 333375 h 469106"/>
                  <a:gd name="connsiteX97" fmla="*/ 481479 w 631498"/>
                  <a:gd name="connsiteY97" fmla="*/ 342900 h 469106"/>
                  <a:gd name="connsiteX98" fmla="*/ 464810 w 631498"/>
                  <a:gd name="connsiteY98" fmla="*/ 350044 h 469106"/>
                  <a:gd name="connsiteX99" fmla="*/ 457666 w 631498"/>
                  <a:gd name="connsiteY99" fmla="*/ 357187 h 469106"/>
                  <a:gd name="connsiteX100" fmla="*/ 450523 w 631498"/>
                  <a:gd name="connsiteY100" fmla="*/ 361950 h 469106"/>
                  <a:gd name="connsiteX101" fmla="*/ 440998 w 631498"/>
                  <a:gd name="connsiteY101" fmla="*/ 369094 h 469106"/>
                  <a:gd name="connsiteX102" fmla="*/ 426710 w 631498"/>
                  <a:gd name="connsiteY102" fmla="*/ 378619 h 469106"/>
                  <a:gd name="connsiteX103" fmla="*/ 412423 w 631498"/>
                  <a:gd name="connsiteY103" fmla="*/ 395287 h 469106"/>
                  <a:gd name="connsiteX104" fmla="*/ 402898 w 631498"/>
                  <a:gd name="connsiteY104" fmla="*/ 411956 h 469106"/>
                  <a:gd name="connsiteX105" fmla="*/ 395754 w 631498"/>
                  <a:gd name="connsiteY105" fmla="*/ 416719 h 469106"/>
                  <a:gd name="connsiteX106" fmla="*/ 388610 w 631498"/>
                  <a:gd name="connsiteY106" fmla="*/ 426244 h 469106"/>
                  <a:gd name="connsiteX107" fmla="*/ 381466 w 631498"/>
                  <a:gd name="connsiteY107" fmla="*/ 433387 h 469106"/>
                  <a:gd name="connsiteX108" fmla="*/ 364798 w 631498"/>
                  <a:gd name="connsiteY108" fmla="*/ 452437 h 469106"/>
                  <a:gd name="connsiteX109" fmla="*/ 355273 w 631498"/>
                  <a:gd name="connsiteY109" fmla="*/ 459581 h 469106"/>
                  <a:gd name="connsiteX110" fmla="*/ 333841 w 631498"/>
                  <a:gd name="connsiteY110" fmla="*/ 466725 h 469106"/>
                  <a:gd name="connsiteX111" fmla="*/ 326698 w 631498"/>
                  <a:gd name="connsiteY111" fmla="*/ 469106 h 469106"/>
                  <a:gd name="connsiteX112" fmla="*/ 319554 w 631498"/>
                  <a:gd name="connsiteY112" fmla="*/ 466725 h 469106"/>
                  <a:gd name="connsiteX113" fmla="*/ 326698 w 631498"/>
                  <a:gd name="connsiteY113" fmla="*/ 464344 h 46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31498" h="469106">
                    <a:moveTo>
                      <a:pt x="326698" y="464344"/>
                    </a:moveTo>
                    <a:lnTo>
                      <a:pt x="326698" y="464344"/>
                    </a:lnTo>
                    <a:cubicBezTo>
                      <a:pt x="324317" y="457994"/>
                      <a:pt x="323221" y="450999"/>
                      <a:pt x="319554" y="445294"/>
                    </a:cubicBezTo>
                    <a:cubicBezTo>
                      <a:pt x="301551" y="417290"/>
                      <a:pt x="311589" y="439710"/>
                      <a:pt x="298123" y="426244"/>
                    </a:cubicBezTo>
                    <a:cubicBezTo>
                      <a:pt x="295317" y="423438"/>
                      <a:pt x="293562" y="419732"/>
                      <a:pt x="290979" y="416719"/>
                    </a:cubicBezTo>
                    <a:cubicBezTo>
                      <a:pt x="288787" y="414162"/>
                      <a:pt x="285991" y="412162"/>
                      <a:pt x="283835" y="409575"/>
                    </a:cubicBezTo>
                    <a:cubicBezTo>
                      <a:pt x="282003" y="407376"/>
                      <a:pt x="281227" y="404316"/>
                      <a:pt x="279073" y="402431"/>
                    </a:cubicBezTo>
                    <a:cubicBezTo>
                      <a:pt x="274765" y="398662"/>
                      <a:pt x="268832" y="396953"/>
                      <a:pt x="264785" y="392906"/>
                    </a:cubicBezTo>
                    <a:lnTo>
                      <a:pt x="243354" y="371475"/>
                    </a:lnTo>
                    <a:cubicBezTo>
                      <a:pt x="240973" y="369094"/>
                      <a:pt x="239012" y="366199"/>
                      <a:pt x="236210" y="364331"/>
                    </a:cubicBezTo>
                    <a:cubicBezTo>
                      <a:pt x="231448" y="361156"/>
                      <a:pt x="225970" y="358853"/>
                      <a:pt x="221923" y="354806"/>
                    </a:cubicBezTo>
                    <a:cubicBezTo>
                      <a:pt x="205611" y="338495"/>
                      <a:pt x="213239" y="344255"/>
                      <a:pt x="200491" y="335756"/>
                    </a:cubicBezTo>
                    <a:cubicBezTo>
                      <a:pt x="189841" y="319779"/>
                      <a:pt x="202387" y="335432"/>
                      <a:pt x="188585" y="326231"/>
                    </a:cubicBezTo>
                    <a:cubicBezTo>
                      <a:pt x="185783" y="324363"/>
                      <a:pt x="184028" y="321243"/>
                      <a:pt x="181441" y="319087"/>
                    </a:cubicBezTo>
                    <a:cubicBezTo>
                      <a:pt x="175286" y="313958"/>
                      <a:pt x="174314" y="314330"/>
                      <a:pt x="167154" y="311944"/>
                    </a:cubicBezTo>
                    <a:cubicBezTo>
                      <a:pt x="164773" y="310356"/>
                      <a:pt x="162034" y="309205"/>
                      <a:pt x="160010" y="307181"/>
                    </a:cubicBezTo>
                    <a:cubicBezTo>
                      <a:pt x="157986" y="305157"/>
                      <a:pt x="157483" y="301825"/>
                      <a:pt x="155248" y="300037"/>
                    </a:cubicBezTo>
                    <a:cubicBezTo>
                      <a:pt x="153288" y="298469"/>
                      <a:pt x="150298" y="298875"/>
                      <a:pt x="148104" y="297656"/>
                    </a:cubicBezTo>
                    <a:cubicBezTo>
                      <a:pt x="143100" y="294876"/>
                      <a:pt x="138579" y="291306"/>
                      <a:pt x="133816" y="288131"/>
                    </a:cubicBezTo>
                    <a:lnTo>
                      <a:pt x="119529" y="278606"/>
                    </a:lnTo>
                    <a:cubicBezTo>
                      <a:pt x="117148" y="277019"/>
                      <a:pt x="115100" y="274749"/>
                      <a:pt x="112385" y="273844"/>
                    </a:cubicBezTo>
                    <a:cubicBezTo>
                      <a:pt x="110004" y="273050"/>
                      <a:pt x="107486" y="272585"/>
                      <a:pt x="105241" y="271462"/>
                    </a:cubicBezTo>
                    <a:cubicBezTo>
                      <a:pt x="102682" y="270182"/>
                      <a:pt x="100713" y="267862"/>
                      <a:pt x="98098" y="266700"/>
                    </a:cubicBezTo>
                    <a:cubicBezTo>
                      <a:pt x="93510" y="264661"/>
                      <a:pt x="88573" y="263525"/>
                      <a:pt x="83810" y="261937"/>
                    </a:cubicBezTo>
                    <a:cubicBezTo>
                      <a:pt x="81429" y="261143"/>
                      <a:pt x="79101" y="260165"/>
                      <a:pt x="76666" y="259556"/>
                    </a:cubicBezTo>
                    <a:cubicBezTo>
                      <a:pt x="70316" y="257969"/>
                      <a:pt x="63825" y="256864"/>
                      <a:pt x="57616" y="254794"/>
                    </a:cubicBezTo>
                    <a:lnTo>
                      <a:pt x="29041" y="245269"/>
                    </a:lnTo>
                    <a:cubicBezTo>
                      <a:pt x="26660" y="244475"/>
                      <a:pt x="23986" y="244279"/>
                      <a:pt x="21898" y="242887"/>
                    </a:cubicBezTo>
                    <a:lnTo>
                      <a:pt x="7610" y="233362"/>
                    </a:lnTo>
                    <a:cubicBezTo>
                      <a:pt x="6023" y="230981"/>
                      <a:pt x="4128" y="228778"/>
                      <a:pt x="2848" y="226219"/>
                    </a:cubicBezTo>
                    <a:cubicBezTo>
                      <a:pt x="-1246" y="218032"/>
                      <a:pt x="-641" y="208749"/>
                      <a:pt x="2848" y="200025"/>
                    </a:cubicBezTo>
                    <a:cubicBezTo>
                      <a:pt x="3911" y="197368"/>
                      <a:pt x="7610" y="196850"/>
                      <a:pt x="9991" y="195262"/>
                    </a:cubicBezTo>
                    <a:cubicBezTo>
                      <a:pt x="19154" y="181521"/>
                      <a:pt x="9206" y="193272"/>
                      <a:pt x="29041" y="183356"/>
                    </a:cubicBezTo>
                    <a:cubicBezTo>
                      <a:pt x="43055" y="176350"/>
                      <a:pt x="35201" y="179715"/>
                      <a:pt x="52854" y="173831"/>
                    </a:cubicBezTo>
                    <a:lnTo>
                      <a:pt x="59998" y="171450"/>
                    </a:lnTo>
                    <a:cubicBezTo>
                      <a:pt x="62379" y="170656"/>
                      <a:pt x="64680" y="169561"/>
                      <a:pt x="67141" y="169069"/>
                    </a:cubicBezTo>
                    <a:cubicBezTo>
                      <a:pt x="71110" y="168275"/>
                      <a:pt x="75143" y="167752"/>
                      <a:pt x="79048" y="166687"/>
                    </a:cubicBezTo>
                    <a:cubicBezTo>
                      <a:pt x="108689" y="158603"/>
                      <a:pt x="78021" y="164477"/>
                      <a:pt x="107623" y="159544"/>
                    </a:cubicBezTo>
                    <a:cubicBezTo>
                      <a:pt x="144478" y="147257"/>
                      <a:pt x="106415" y="161338"/>
                      <a:pt x="129054" y="150019"/>
                    </a:cubicBezTo>
                    <a:cubicBezTo>
                      <a:pt x="131299" y="148896"/>
                      <a:pt x="133953" y="148760"/>
                      <a:pt x="136198" y="147637"/>
                    </a:cubicBezTo>
                    <a:cubicBezTo>
                      <a:pt x="138757" y="146357"/>
                      <a:pt x="140781" y="144155"/>
                      <a:pt x="143341" y="142875"/>
                    </a:cubicBezTo>
                    <a:cubicBezTo>
                      <a:pt x="145586" y="141753"/>
                      <a:pt x="148240" y="141617"/>
                      <a:pt x="150485" y="140494"/>
                    </a:cubicBezTo>
                    <a:cubicBezTo>
                      <a:pt x="171084" y="130195"/>
                      <a:pt x="153739" y="135513"/>
                      <a:pt x="171916" y="130969"/>
                    </a:cubicBezTo>
                    <a:lnTo>
                      <a:pt x="186204" y="121444"/>
                    </a:lnTo>
                    <a:cubicBezTo>
                      <a:pt x="188585" y="119856"/>
                      <a:pt x="190633" y="117586"/>
                      <a:pt x="193348" y="116681"/>
                    </a:cubicBezTo>
                    <a:lnTo>
                      <a:pt x="200491" y="114300"/>
                    </a:lnTo>
                    <a:cubicBezTo>
                      <a:pt x="202872" y="112712"/>
                      <a:pt x="205150" y="110957"/>
                      <a:pt x="207635" y="109537"/>
                    </a:cubicBezTo>
                    <a:cubicBezTo>
                      <a:pt x="216404" y="104526"/>
                      <a:pt x="223682" y="103018"/>
                      <a:pt x="231448" y="95250"/>
                    </a:cubicBezTo>
                    <a:cubicBezTo>
                      <a:pt x="233829" y="92869"/>
                      <a:pt x="235851" y="90063"/>
                      <a:pt x="238591" y="88106"/>
                    </a:cubicBezTo>
                    <a:cubicBezTo>
                      <a:pt x="241479" y="86043"/>
                      <a:pt x="245034" y="85105"/>
                      <a:pt x="248116" y="83344"/>
                    </a:cubicBezTo>
                    <a:cubicBezTo>
                      <a:pt x="261043" y="75957"/>
                      <a:pt x="249305" y="80566"/>
                      <a:pt x="262404" y="76200"/>
                    </a:cubicBezTo>
                    <a:lnTo>
                      <a:pt x="276691" y="66675"/>
                    </a:lnTo>
                    <a:cubicBezTo>
                      <a:pt x="279072" y="65087"/>
                      <a:pt x="281120" y="62817"/>
                      <a:pt x="283835" y="61912"/>
                    </a:cubicBezTo>
                    <a:lnTo>
                      <a:pt x="290979" y="59531"/>
                    </a:lnTo>
                    <a:cubicBezTo>
                      <a:pt x="293360" y="57150"/>
                      <a:pt x="295536" y="54543"/>
                      <a:pt x="298123" y="52387"/>
                    </a:cubicBezTo>
                    <a:cubicBezTo>
                      <a:pt x="304449" y="47115"/>
                      <a:pt x="307384" y="47094"/>
                      <a:pt x="314791" y="42862"/>
                    </a:cubicBezTo>
                    <a:cubicBezTo>
                      <a:pt x="317276" y="41442"/>
                      <a:pt x="319606" y="39763"/>
                      <a:pt x="321935" y="38100"/>
                    </a:cubicBezTo>
                    <a:cubicBezTo>
                      <a:pt x="324459" y="36297"/>
                      <a:pt x="334857" y="28068"/>
                      <a:pt x="338604" y="26194"/>
                    </a:cubicBezTo>
                    <a:cubicBezTo>
                      <a:pt x="340849" y="25071"/>
                      <a:pt x="343554" y="25031"/>
                      <a:pt x="345748" y="23812"/>
                    </a:cubicBezTo>
                    <a:cubicBezTo>
                      <a:pt x="350751" y="21032"/>
                      <a:pt x="354605" y="16097"/>
                      <a:pt x="360035" y="14287"/>
                    </a:cubicBezTo>
                    <a:cubicBezTo>
                      <a:pt x="386075" y="5608"/>
                      <a:pt x="346642" y="19447"/>
                      <a:pt x="374323" y="7144"/>
                    </a:cubicBezTo>
                    <a:cubicBezTo>
                      <a:pt x="384214" y="2748"/>
                      <a:pt x="390327" y="2038"/>
                      <a:pt x="400516" y="0"/>
                    </a:cubicBezTo>
                    <a:cubicBezTo>
                      <a:pt x="404655" y="591"/>
                      <a:pt x="418575" y="1565"/>
                      <a:pt x="424329" y="4762"/>
                    </a:cubicBezTo>
                    <a:cubicBezTo>
                      <a:pt x="429332" y="7542"/>
                      <a:pt x="433854" y="11112"/>
                      <a:pt x="438616" y="14287"/>
                    </a:cubicBezTo>
                    <a:cubicBezTo>
                      <a:pt x="440997" y="15875"/>
                      <a:pt x="443736" y="17026"/>
                      <a:pt x="445760" y="19050"/>
                    </a:cubicBezTo>
                    <a:cubicBezTo>
                      <a:pt x="450523" y="23812"/>
                      <a:pt x="454660" y="29296"/>
                      <a:pt x="460048" y="33337"/>
                    </a:cubicBezTo>
                    <a:cubicBezTo>
                      <a:pt x="463223" y="35718"/>
                      <a:pt x="466560" y="37898"/>
                      <a:pt x="469573" y="40481"/>
                    </a:cubicBezTo>
                    <a:cubicBezTo>
                      <a:pt x="472130" y="42673"/>
                      <a:pt x="474560" y="45038"/>
                      <a:pt x="476716" y="47625"/>
                    </a:cubicBezTo>
                    <a:cubicBezTo>
                      <a:pt x="478548" y="49824"/>
                      <a:pt x="479325" y="52884"/>
                      <a:pt x="481479" y="54769"/>
                    </a:cubicBezTo>
                    <a:cubicBezTo>
                      <a:pt x="485786" y="58538"/>
                      <a:pt x="492332" y="59715"/>
                      <a:pt x="495766" y="64294"/>
                    </a:cubicBezTo>
                    <a:cubicBezTo>
                      <a:pt x="504627" y="76108"/>
                      <a:pt x="499608" y="71618"/>
                      <a:pt x="510054" y="78581"/>
                    </a:cubicBezTo>
                    <a:cubicBezTo>
                      <a:pt x="515881" y="96064"/>
                      <a:pt x="511266" y="89319"/>
                      <a:pt x="521960" y="100012"/>
                    </a:cubicBezTo>
                    <a:cubicBezTo>
                      <a:pt x="526595" y="113918"/>
                      <a:pt x="520715" y="101150"/>
                      <a:pt x="531485" y="111919"/>
                    </a:cubicBezTo>
                    <a:cubicBezTo>
                      <a:pt x="533509" y="113943"/>
                      <a:pt x="534094" y="117178"/>
                      <a:pt x="536248" y="119062"/>
                    </a:cubicBezTo>
                    <a:cubicBezTo>
                      <a:pt x="540556" y="122831"/>
                      <a:pt x="545773" y="125412"/>
                      <a:pt x="550535" y="128587"/>
                    </a:cubicBezTo>
                    <a:cubicBezTo>
                      <a:pt x="552916" y="130175"/>
                      <a:pt x="555655" y="131326"/>
                      <a:pt x="557679" y="133350"/>
                    </a:cubicBezTo>
                    <a:cubicBezTo>
                      <a:pt x="562945" y="138616"/>
                      <a:pt x="565336" y="141941"/>
                      <a:pt x="571966" y="145256"/>
                    </a:cubicBezTo>
                    <a:cubicBezTo>
                      <a:pt x="574211" y="146378"/>
                      <a:pt x="576729" y="146843"/>
                      <a:pt x="579110" y="147637"/>
                    </a:cubicBezTo>
                    <a:cubicBezTo>
                      <a:pt x="581491" y="149225"/>
                      <a:pt x="584055" y="150568"/>
                      <a:pt x="586254" y="152400"/>
                    </a:cubicBezTo>
                    <a:cubicBezTo>
                      <a:pt x="588841" y="154556"/>
                      <a:pt x="590596" y="157676"/>
                      <a:pt x="593398" y="159544"/>
                    </a:cubicBezTo>
                    <a:cubicBezTo>
                      <a:pt x="595486" y="160936"/>
                      <a:pt x="598160" y="161131"/>
                      <a:pt x="600541" y="161925"/>
                    </a:cubicBezTo>
                    <a:cubicBezTo>
                      <a:pt x="602922" y="164306"/>
                      <a:pt x="605098" y="166913"/>
                      <a:pt x="607685" y="169069"/>
                    </a:cubicBezTo>
                    <a:cubicBezTo>
                      <a:pt x="609884" y="170901"/>
                      <a:pt x="613041" y="171596"/>
                      <a:pt x="614829" y="173831"/>
                    </a:cubicBezTo>
                    <a:cubicBezTo>
                      <a:pt x="616397" y="175791"/>
                      <a:pt x="616171" y="178690"/>
                      <a:pt x="617210" y="180975"/>
                    </a:cubicBezTo>
                    <a:cubicBezTo>
                      <a:pt x="620148" y="187438"/>
                      <a:pt x="624490" y="193290"/>
                      <a:pt x="626735" y="200025"/>
                    </a:cubicBezTo>
                    <a:lnTo>
                      <a:pt x="631498" y="214312"/>
                    </a:lnTo>
                    <a:cubicBezTo>
                      <a:pt x="630677" y="220876"/>
                      <a:pt x="630405" y="233165"/>
                      <a:pt x="626735" y="240506"/>
                    </a:cubicBezTo>
                    <a:cubicBezTo>
                      <a:pt x="625455" y="243066"/>
                      <a:pt x="623135" y="245035"/>
                      <a:pt x="621973" y="247650"/>
                    </a:cubicBezTo>
                    <a:cubicBezTo>
                      <a:pt x="613621" y="266441"/>
                      <a:pt x="622917" y="258132"/>
                      <a:pt x="610066" y="266700"/>
                    </a:cubicBezTo>
                    <a:cubicBezTo>
                      <a:pt x="608479" y="269081"/>
                      <a:pt x="607458" y="271959"/>
                      <a:pt x="605304" y="273844"/>
                    </a:cubicBezTo>
                    <a:cubicBezTo>
                      <a:pt x="594335" y="283442"/>
                      <a:pt x="592246" y="281985"/>
                      <a:pt x="581491" y="288131"/>
                    </a:cubicBezTo>
                    <a:cubicBezTo>
                      <a:pt x="579006" y="289551"/>
                      <a:pt x="576546" y="291062"/>
                      <a:pt x="574348" y="292894"/>
                    </a:cubicBezTo>
                    <a:cubicBezTo>
                      <a:pt x="571761" y="295050"/>
                      <a:pt x="570148" y="298402"/>
                      <a:pt x="567204" y="300037"/>
                    </a:cubicBezTo>
                    <a:cubicBezTo>
                      <a:pt x="562815" y="302475"/>
                      <a:pt x="557504" y="302761"/>
                      <a:pt x="552916" y="304800"/>
                    </a:cubicBezTo>
                    <a:cubicBezTo>
                      <a:pt x="525207" y="317115"/>
                      <a:pt x="564696" y="303252"/>
                      <a:pt x="538629" y="311944"/>
                    </a:cubicBezTo>
                    <a:cubicBezTo>
                      <a:pt x="520022" y="325898"/>
                      <a:pt x="537343" y="314476"/>
                      <a:pt x="521960" y="321469"/>
                    </a:cubicBezTo>
                    <a:cubicBezTo>
                      <a:pt x="492688" y="334775"/>
                      <a:pt x="512466" y="327809"/>
                      <a:pt x="495766" y="333375"/>
                    </a:cubicBezTo>
                    <a:cubicBezTo>
                      <a:pt x="491004" y="336550"/>
                      <a:pt x="486909" y="341090"/>
                      <a:pt x="481479" y="342900"/>
                    </a:cubicBezTo>
                    <a:cubicBezTo>
                      <a:pt x="475647" y="344844"/>
                      <a:pt x="469962" y="346364"/>
                      <a:pt x="464810" y="350044"/>
                    </a:cubicBezTo>
                    <a:cubicBezTo>
                      <a:pt x="462070" y="352001"/>
                      <a:pt x="460253" y="355031"/>
                      <a:pt x="457666" y="357187"/>
                    </a:cubicBezTo>
                    <a:cubicBezTo>
                      <a:pt x="455468" y="359019"/>
                      <a:pt x="452852" y="360286"/>
                      <a:pt x="450523" y="361950"/>
                    </a:cubicBezTo>
                    <a:cubicBezTo>
                      <a:pt x="447294" y="364257"/>
                      <a:pt x="444249" y="366818"/>
                      <a:pt x="440998" y="369094"/>
                    </a:cubicBezTo>
                    <a:cubicBezTo>
                      <a:pt x="436309" y="372376"/>
                      <a:pt x="430758" y="374572"/>
                      <a:pt x="426710" y="378619"/>
                    </a:cubicBezTo>
                    <a:cubicBezTo>
                      <a:pt x="420213" y="385115"/>
                      <a:pt x="417517" y="387137"/>
                      <a:pt x="412423" y="395287"/>
                    </a:cubicBezTo>
                    <a:cubicBezTo>
                      <a:pt x="409313" y="400263"/>
                      <a:pt x="407264" y="407589"/>
                      <a:pt x="402898" y="411956"/>
                    </a:cubicBezTo>
                    <a:cubicBezTo>
                      <a:pt x="400874" y="413980"/>
                      <a:pt x="397778" y="414695"/>
                      <a:pt x="395754" y="416719"/>
                    </a:cubicBezTo>
                    <a:cubicBezTo>
                      <a:pt x="392948" y="419525"/>
                      <a:pt x="391193" y="423231"/>
                      <a:pt x="388610" y="426244"/>
                    </a:cubicBezTo>
                    <a:cubicBezTo>
                      <a:pt x="386418" y="428801"/>
                      <a:pt x="383533" y="430729"/>
                      <a:pt x="381466" y="433387"/>
                    </a:cubicBezTo>
                    <a:cubicBezTo>
                      <a:pt x="364199" y="455587"/>
                      <a:pt x="379781" y="441735"/>
                      <a:pt x="364798" y="452437"/>
                    </a:cubicBezTo>
                    <a:cubicBezTo>
                      <a:pt x="361568" y="454744"/>
                      <a:pt x="358823" y="457806"/>
                      <a:pt x="355273" y="459581"/>
                    </a:cubicBezTo>
                    <a:cubicBezTo>
                      <a:pt x="355265" y="459585"/>
                      <a:pt x="337417" y="465533"/>
                      <a:pt x="333841" y="466725"/>
                    </a:cubicBezTo>
                    <a:lnTo>
                      <a:pt x="326698" y="469106"/>
                    </a:lnTo>
                    <a:cubicBezTo>
                      <a:pt x="324317" y="468312"/>
                      <a:pt x="321643" y="468117"/>
                      <a:pt x="319554" y="466725"/>
                    </a:cubicBezTo>
                    <a:cubicBezTo>
                      <a:pt x="316752" y="464857"/>
                      <a:pt x="325507" y="464741"/>
                      <a:pt x="326698" y="464344"/>
                    </a:cubicBezTo>
                    <a:close/>
                  </a:path>
                </a:pathLst>
              </a:custGeom>
              <a:gradFill flip="none" rotWithShape="1">
                <a:gsLst>
                  <a:gs pos="0">
                    <a:srgbClr val="43B581"/>
                  </a:gs>
                  <a:gs pos="100000">
                    <a:srgbClr val="3CA77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9" name="フリーフォーム 138"/>
              <p:cNvSpPr/>
              <p:nvPr/>
            </p:nvSpPr>
            <p:spPr>
              <a:xfrm>
                <a:off x="2063322" y="3482779"/>
                <a:ext cx="623265" cy="288789"/>
              </a:xfrm>
              <a:custGeom>
                <a:avLst/>
                <a:gdLst>
                  <a:gd name="connsiteX0" fmla="*/ 323850 w 340519"/>
                  <a:gd name="connsiteY0" fmla="*/ 190500 h 240506"/>
                  <a:gd name="connsiteX1" fmla="*/ 323850 w 340519"/>
                  <a:gd name="connsiteY1" fmla="*/ 190500 h 240506"/>
                  <a:gd name="connsiteX2" fmla="*/ 311944 w 340519"/>
                  <a:gd name="connsiteY2" fmla="*/ 207169 h 240506"/>
                  <a:gd name="connsiteX3" fmla="*/ 304800 w 340519"/>
                  <a:gd name="connsiteY3" fmla="*/ 209550 h 240506"/>
                  <a:gd name="connsiteX4" fmla="*/ 297656 w 340519"/>
                  <a:gd name="connsiteY4" fmla="*/ 214313 h 240506"/>
                  <a:gd name="connsiteX5" fmla="*/ 288131 w 340519"/>
                  <a:gd name="connsiteY5" fmla="*/ 216694 h 240506"/>
                  <a:gd name="connsiteX6" fmla="*/ 280987 w 340519"/>
                  <a:gd name="connsiteY6" fmla="*/ 219075 h 240506"/>
                  <a:gd name="connsiteX7" fmla="*/ 273844 w 340519"/>
                  <a:gd name="connsiteY7" fmla="*/ 223838 h 240506"/>
                  <a:gd name="connsiteX8" fmla="*/ 247650 w 340519"/>
                  <a:gd name="connsiteY8" fmla="*/ 228600 h 240506"/>
                  <a:gd name="connsiteX9" fmla="*/ 197644 w 340519"/>
                  <a:gd name="connsiteY9" fmla="*/ 233363 h 240506"/>
                  <a:gd name="connsiteX10" fmla="*/ 190500 w 340519"/>
                  <a:gd name="connsiteY10" fmla="*/ 235744 h 240506"/>
                  <a:gd name="connsiteX11" fmla="*/ 180975 w 340519"/>
                  <a:gd name="connsiteY11" fmla="*/ 238125 h 240506"/>
                  <a:gd name="connsiteX12" fmla="*/ 164306 w 340519"/>
                  <a:gd name="connsiteY12" fmla="*/ 240506 h 240506"/>
                  <a:gd name="connsiteX13" fmla="*/ 100012 w 340519"/>
                  <a:gd name="connsiteY13" fmla="*/ 238125 h 240506"/>
                  <a:gd name="connsiteX14" fmla="*/ 92869 w 340519"/>
                  <a:gd name="connsiteY14" fmla="*/ 235744 h 240506"/>
                  <a:gd name="connsiteX15" fmla="*/ 83344 w 340519"/>
                  <a:gd name="connsiteY15" fmla="*/ 233363 h 240506"/>
                  <a:gd name="connsiteX16" fmla="*/ 66675 w 340519"/>
                  <a:gd name="connsiteY16" fmla="*/ 228600 h 240506"/>
                  <a:gd name="connsiteX17" fmla="*/ 47625 w 340519"/>
                  <a:gd name="connsiteY17" fmla="*/ 221456 h 240506"/>
                  <a:gd name="connsiteX18" fmla="*/ 30956 w 340519"/>
                  <a:gd name="connsiteY18" fmla="*/ 211931 h 240506"/>
                  <a:gd name="connsiteX19" fmla="*/ 21431 w 340519"/>
                  <a:gd name="connsiteY19" fmla="*/ 207169 h 240506"/>
                  <a:gd name="connsiteX20" fmla="*/ 9525 w 340519"/>
                  <a:gd name="connsiteY20" fmla="*/ 192881 h 240506"/>
                  <a:gd name="connsiteX21" fmla="*/ 2381 w 340519"/>
                  <a:gd name="connsiteY21" fmla="*/ 178594 h 240506"/>
                  <a:gd name="connsiteX22" fmla="*/ 0 w 340519"/>
                  <a:gd name="connsiteY22" fmla="*/ 171450 h 240506"/>
                  <a:gd name="connsiteX23" fmla="*/ 2381 w 340519"/>
                  <a:gd name="connsiteY23" fmla="*/ 83344 h 240506"/>
                  <a:gd name="connsiteX24" fmla="*/ 4762 w 340519"/>
                  <a:gd name="connsiteY24" fmla="*/ 76200 h 240506"/>
                  <a:gd name="connsiteX25" fmla="*/ 14287 w 340519"/>
                  <a:gd name="connsiteY25" fmla="*/ 52388 h 240506"/>
                  <a:gd name="connsiteX26" fmla="*/ 21431 w 340519"/>
                  <a:gd name="connsiteY26" fmla="*/ 47625 h 240506"/>
                  <a:gd name="connsiteX27" fmla="*/ 30956 w 340519"/>
                  <a:gd name="connsiteY27" fmla="*/ 38100 h 240506"/>
                  <a:gd name="connsiteX28" fmla="*/ 35719 w 340519"/>
                  <a:gd name="connsiteY28" fmla="*/ 30956 h 240506"/>
                  <a:gd name="connsiteX29" fmla="*/ 50006 w 340519"/>
                  <a:gd name="connsiteY29" fmla="*/ 26194 h 240506"/>
                  <a:gd name="connsiteX30" fmla="*/ 64294 w 340519"/>
                  <a:gd name="connsiteY30" fmla="*/ 16669 h 240506"/>
                  <a:gd name="connsiteX31" fmla="*/ 78581 w 340519"/>
                  <a:gd name="connsiteY31" fmla="*/ 11906 h 240506"/>
                  <a:gd name="connsiteX32" fmla="*/ 85725 w 340519"/>
                  <a:gd name="connsiteY32" fmla="*/ 7144 h 240506"/>
                  <a:gd name="connsiteX33" fmla="*/ 114300 w 340519"/>
                  <a:gd name="connsiteY33" fmla="*/ 0 h 240506"/>
                  <a:gd name="connsiteX34" fmla="*/ 142875 w 340519"/>
                  <a:gd name="connsiteY34" fmla="*/ 2381 h 240506"/>
                  <a:gd name="connsiteX35" fmla="*/ 166687 w 340519"/>
                  <a:gd name="connsiteY35" fmla="*/ 7144 h 240506"/>
                  <a:gd name="connsiteX36" fmla="*/ 183356 w 340519"/>
                  <a:gd name="connsiteY36" fmla="*/ 16669 h 240506"/>
                  <a:gd name="connsiteX37" fmla="*/ 190500 w 340519"/>
                  <a:gd name="connsiteY37" fmla="*/ 19050 h 240506"/>
                  <a:gd name="connsiteX38" fmla="*/ 207169 w 340519"/>
                  <a:gd name="connsiteY38" fmla="*/ 28575 h 240506"/>
                  <a:gd name="connsiteX39" fmla="*/ 228600 w 340519"/>
                  <a:gd name="connsiteY39" fmla="*/ 42863 h 240506"/>
                  <a:gd name="connsiteX40" fmla="*/ 235744 w 340519"/>
                  <a:gd name="connsiteY40" fmla="*/ 47625 h 240506"/>
                  <a:gd name="connsiteX41" fmla="*/ 242887 w 340519"/>
                  <a:gd name="connsiteY41" fmla="*/ 50006 h 240506"/>
                  <a:gd name="connsiteX42" fmla="*/ 250031 w 340519"/>
                  <a:gd name="connsiteY42" fmla="*/ 57150 h 240506"/>
                  <a:gd name="connsiteX43" fmla="*/ 264319 w 340519"/>
                  <a:gd name="connsiteY43" fmla="*/ 61913 h 240506"/>
                  <a:gd name="connsiteX44" fmla="*/ 271462 w 340519"/>
                  <a:gd name="connsiteY44" fmla="*/ 69056 h 240506"/>
                  <a:gd name="connsiteX45" fmla="*/ 285750 w 340519"/>
                  <a:gd name="connsiteY45" fmla="*/ 76200 h 240506"/>
                  <a:gd name="connsiteX46" fmla="*/ 300037 w 340519"/>
                  <a:gd name="connsiteY46" fmla="*/ 85725 h 240506"/>
                  <a:gd name="connsiteX47" fmla="*/ 311944 w 340519"/>
                  <a:gd name="connsiteY47" fmla="*/ 97631 h 240506"/>
                  <a:gd name="connsiteX48" fmla="*/ 323850 w 340519"/>
                  <a:gd name="connsiteY48" fmla="*/ 109538 h 240506"/>
                  <a:gd name="connsiteX49" fmla="*/ 326231 w 340519"/>
                  <a:gd name="connsiteY49" fmla="*/ 116681 h 240506"/>
                  <a:gd name="connsiteX50" fmla="*/ 335756 w 340519"/>
                  <a:gd name="connsiteY50" fmla="*/ 130969 h 240506"/>
                  <a:gd name="connsiteX51" fmla="*/ 340519 w 340519"/>
                  <a:gd name="connsiteY51" fmla="*/ 145256 h 240506"/>
                  <a:gd name="connsiteX52" fmla="*/ 335756 w 340519"/>
                  <a:gd name="connsiteY52" fmla="*/ 164306 h 240506"/>
                  <a:gd name="connsiteX53" fmla="*/ 326231 w 340519"/>
                  <a:gd name="connsiteY53" fmla="*/ 178594 h 240506"/>
                  <a:gd name="connsiteX54" fmla="*/ 319087 w 340519"/>
                  <a:gd name="connsiteY54" fmla="*/ 183356 h 240506"/>
                  <a:gd name="connsiteX55" fmla="*/ 316706 w 340519"/>
                  <a:gd name="connsiteY55" fmla="*/ 190500 h 240506"/>
                  <a:gd name="connsiteX56" fmla="*/ 302419 w 340519"/>
                  <a:gd name="connsiteY56" fmla="*/ 200025 h 240506"/>
                  <a:gd name="connsiteX57" fmla="*/ 323850 w 340519"/>
                  <a:gd name="connsiteY57" fmla="*/ 190500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40519" h="240506">
                    <a:moveTo>
                      <a:pt x="323850" y="190500"/>
                    </a:moveTo>
                    <a:lnTo>
                      <a:pt x="323850" y="190500"/>
                    </a:lnTo>
                    <a:cubicBezTo>
                      <a:pt x="319881" y="196056"/>
                      <a:pt x="316772" y="202341"/>
                      <a:pt x="311944" y="207169"/>
                    </a:cubicBezTo>
                    <a:cubicBezTo>
                      <a:pt x="310169" y="208944"/>
                      <a:pt x="307045" y="208427"/>
                      <a:pt x="304800" y="209550"/>
                    </a:cubicBezTo>
                    <a:cubicBezTo>
                      <a:pt x="302240" y="210830"/>
                      <a:pt x="300287" y="213186"/>
                      <a:pt x="297656" y="214313"/>
                    </a:cubicBezTo>
                    <a:cubicBezTo>
                      <a:pt x="294648" y="215602"/>
                      <a:pt x="291278" y="215795"/>
                      <a:pt x="288131" y="216694"/>
                    </a:cubicBezTo>
                    <a:cubicBezTo>
                      <a:pt x="285717" y="217384"/>
                      <a:pt x="283368" y="218281"/>
                      <a:pt x="280987" y="219075"/>
                    </a:cubicBezTo>
                    <a:cubicBezTo>
                      <a:pt x="278606" y="220663"/>
                      <a:pt x="276474" y="222711"/>
                      <a:pt x="273844" y="223838"/>
                    </a:cubicBezTo>
                    <a:cubicBezTo>
                      <a:pt x="268232" y="226243"/>
                      <a:pt x="251510" y="228049"/>
                      <a:pt x="247650" y="228600"/>
                    </a:cubicBezTo>
                    <a:cubicBezTo>
                      <a:pt x="225604" y="235948"/>
                      <a:pt x="250574" y="228321"/>
                      <a:pt x="197644" y="233363"/>
                    </a:cubicBezTo>
                    <a:cubicBezTo>
                      <a:pt x="195145" y="233601"/>
                      <a:pt x="192914" y="235054"/>
                      <a:pt x="190500" y="235744"/>
                    </a:cubicBezTo>
                    <a:cubicBezTo>
                      <a:pt x="187353" y="236643"/>
                      <a:pt x="184195" y="237540"/>
                      <a:pt x="180975" y="238125"/>
                    </a:cubicBezTo>
                    <a:cubicBezTo>
                      <a:pt x="175453" y="239129"/>
                      <a:pt x="169862" y="239712"/>
                      <a:pt x="164306" y="240506"/>
                    </a:cubicBezTo>
                    <a:cubicBezTo>
                      <a:pt x="142875" y="239712"/>
                      <a:pt x="121411" y="239551"/>
                      <a:pt x="100012" y="238125"/>
                    </a:cubicBezTo>
                    <a:cubicBezTo>
                      <a:pt x="97508" y="237958"/>
                      <a:pt x="95282" y="236433"/>
                      <a:pt x="92869" y="235744"/>
                    </a:cubicBezTo>
                    <a:cubicBezTo>
                      <a:pt x="89722" y="234845"/>
                      <a:pt x="86491" y="234262"/>
                      <a:pt x="83344" y="233363"/>
                    </a:cubicBezTo>
                    <a:cubicBezTo>
                      <a:pt x="59431" y="226530"/>
                      <a:pt x="96450" y="236043"/>
                      <a:pt x="66675" y="228600"/>
                    </a:cubicBezTo>
                    <a:cubicBezTo>
                      <a:pt x="52002" y="218820"/>
                      <a:pt x="68222" y="228322"/>
                      <a:pt x="47625" y="221456"/>
                    </a:cubicBezTo>
                    <a:cubicBezTo>
                      <a:pt x="38984" y="218576"/>
                      <a:pt x="38277" y="216114"/>
                      <a:pt x="30956" y="211931"/>
                    </a:cubicBezTo>
                    <a:cubicBezTo>
                      <a:pt x="27874" y="210170"/>
                      <a:pt x="24606" y="208756"/>
                      <a:pt x="21431" y="207169"/>
                    </a:cubicBezTo>
                    <a:cubicBezTo>
                      <a:pt x="16163" y="201901"/>
                      <a:pt x="12841" y="199513"/>
                      <a:pt x="9525" y="192881"/>
                    </a:cubicBezTo>
                    <a:cubicBezTo>
                      <a:pt x="-329" y="173172"/>
                      <a:pt x="16026" y="199060"/>
                      <a:pt x="2381" y="178594"/>
                    </a:cubicBezTo>
                    <a:cubicBezTo>
                      <a:pt x="1587" y="176213"/>
                      <a:pt x="0" y="173960"/>
                      <a:pt x="0" y="171450"/>
                    </a:cubicBezTo>
                    <a:cubicBezTo>
                      <a:pt x="0" y="142071"/>
                      <a:pt x="914" y="112687"/>
                      <a:pt x="2381" y="83344"/>
                    </a:cubicBezTo>
                    <a:cubicBezTo>
                      <a:pt x="2506" y="80837"/>
                      <a:pt x="4072" y="78614"/>
                      <a:pt x="4762" y="76200"/>
                    </a:cubicBezTo>
                    <a:cubicBezTo>
                      <a:pt x="7090" y="68051"/>
                      <a:pt x="7911" y="58764"/>
                      <a:pt x="14287" y="52388"/>
                    </a:cubicBezTo>
                    <a:cubicBezTo>
                      <a:pt x="16311" y="50364"/>
                      <a:pt x="19050" y="49213"/>
                      <a:pt x="21431" y="47625"/>
                    </a:cubicBezTo>
                    <a:cubicBezTo>
                      <a:pt x="26626" y="32039"/>
                      <a:pt x="19411" y="47336"/>
                      <a:pt x="30956" y="38100"/>
                    </a:cubicBezTo>
                    <a:cubicBezTo>
                      <a:pt x="33191" y="36312"/>
                      <a:pt x="33292" y="32473"/>
                      <a:pt x="35719" y="30956"/>
                    </a:cubicBezTo>
                    <a:cubicBezTo>
                      <a:pt x="39976" y="28295"/>
                      <a:pt x="50006" y="26194"/>
                      <a:pt x="50006" y="26194"/>
                    </a:cubicBezTo>
                    <a:cubicBezTo>
                      <a:pt x="54769" y="23019"/>
                      <a:pt x="58864" y="18479"/>
                      <a:pt x="64294" y="16669"/>
                    </a:cubicBezTo>
                    <a:cubicBezTo>
                      <a:pt x="69056" y="15081"/>
                      <a:pt x="74404" y="14690"/>
                      <a:pt x="78581" y="11906"/>
                    </a:cubicBezTo>
                    <a:cubicBezTo>
                      <a:pt x="80962" y="10319"/>
                      <a:pt x="83110" y="8306"/>
                      <a:pt x="85725" y="7144"/>
                    </a:cubicBezTo>
                    <a:cubicBezTo>
                      <a:pt x="97049" y="2111"/>
                      <a:pt x="102316" y="1997"/>
                      <a:pt x="114300" y="0"/>
                    </a:cubicBezTo>
                    <a:cubicBezTo>
                      <a:pt x="123825" y="794"/>
                      <a:pt x="133375" y="1325"/>
                      <a:pt x="142875" y="2381"/>
                    </a:cubicBezTo>
                    <a:cubicBezTo>
                      <a:pt x="153376" y="3548"/>
                      <a:pt x="157232" y="4781"/>
                      <a:pt x="166687" y="7144"/>
                    </a:cubicBezTo>
                    <a:cubicBezTo>
                      <a:pt x="173859" y="11925"/>
                      <a:pt x="174900" y="13045"/>
                      <a:pt x="183356" y="16669"/>
                    </a:cubicBezTo>
                    <a:cubicBezTo>
                      <a:pt x="185663" y="17658"/>
                      <a:pt x="188119" y="18256"/>
                      <a:pt x="190500" y="19050"/>
                    </a:cubicBezTo>
                    <a:cubicBezTo>
                      <a:pt x="221746" y="42486"/>
                      <a:pt x="183792" y="15588"/>
                      <a:pt x="207169" y="28575"/>
                    </a:cubicBezTo>
                    <a:cubicBezTo>
                      <a:pt x="207177" y="28579"/>
                      <a:pt x="225025" y="40479"/>
                      <a:pt x="228600" y="42863"/>
                    </a:cubicBezTo>
                    <a:cubicBezTo>
                      <a:pt x="230981" y="44450"/>
                      <a:pt x="233029" y="46720"/>
                      <a:pt x="235744" y="47625"/>
                    </a:cubicBezTo>
                    <a:lnTo>
                      <a:pt x="242887" y="50006"/>
                    </a:lnTo>
                    <a:cubicBezTo>
                      <a:pt x="245268" y="52387"/>
                      <a:pt x="247087" y="55514"/>
                      <a:pt x="250031" y="57150"/>
                    </a:cubicBezTo>
                    <a:cubicBezTo>
                      <a:pt x="254420" y="59588"/>
                      <a:pt x="264319" y="61913"/>
                      <a:pt x="264319" y="61913"/>
                    </a:cubicBezTo>
                    <a:cubicBezTo>
                      <a:pt x="266700" y="64294"/>
                      <a:pt x="268660" y="67188"/>
                      <a:pt x="271462" y="69056"/>
                    </a:cubicBezTo>
                    <a:cubicBezTo>
                      <a:pt x="292939" y="83375"/>
                      <a:pt x="263271" y="57469"/>
                      <a:pt x="285750" y="76200"/>
                    </a:cubicBezTo>
                    <a:cubicBezTo>
                      <a:pt x="297643" y="86110"/>
                      <a:pt x="287483" y="81540"/>
                      <a:pt x="300037" y="85725"/>
                    </a:cubicBezTo>
                    <a:cubicBezTo>
                      <a:pt x="312741" y="104780"/>
                      <a:pt x="296065" y="81752"/>
                      <a:pt x="311944" y="97631"/>
                    </a:cubicBezTo>
                    <a:cubicBezTo>
                      <a:pt x="327823" y="113510"/>
                      <a:pt x="304795" y="96834"/>
                      <a:pt x="323850" y="109538"/>
                    </a:cubicBezTo>
                    <a:cubicBezTo>
                      <a:pt x="324644" y="111919"/>
                      <a:pt x="325012" y="114487"/>
                      <a:pt x="326231" y="116681"/>
                    </a:cubicBezTo>
                    <a:cubicBezTo>
                      <a:pt x="329011" y="121685"/>
                      <a:pt x="333946" y="125539"/>
                      <a:pt x="335756" y="130969"/>
                    </a:cubicBezTo>
                    <a:lnTo>
                      <a:pt x="340519" y="145256"/>
                    </a:lnTo>
                    <a:cubicBezTo>
                      <a:pt x="339860" y="148552"/>
                      <a:pt x="338044" y="160188"/>
                      <a:pt x="335756" y="164306"/>
                    </a:cubicBezTo>
                    <a:cubicBezTo>
                      <a:pt x="332976" y="169310"/>
                      <a:pt x="330994" y="175419"/>
                      <a:pt x="326231" y="178594"/>
                    </a:cubicBezTo>
                    <a:lnTo>
                      <a:pt x="319087" y="183356"/>
                    </a:lnTo>
                    <a:cubicBezTo>
                      <a:pt x="318293" y="185737"/>
                      <a:pt x="318481" y="188725"/>
                      <a:pt x="316706" y="190500"/>
                    </a:cubicBezTo>
                    <a:cubicBezTo>
                      <a:pt x="312659" y="194547"/>
                      <a:pt x="307181" y="196850"/>
                      <a:pt x="302419" y="200025"/>
                    </a:cubicBezTo>
                    <a:cubicBezTo>
                      <a:pt x="293797" y="205773"/>
                      <a:pt x="320278" y="192088"/>
                      <a:pt x="323850" y="190500"/>
                    </a:cubicBezTo>
                    <a:close/>
                  </a:path>
                </a:pathLst>
              </a:custGeom>
              <a:gradFill flip="none" rotWithShape="1">
                <a:gsLst>
                  <a:gs pos="0">
                    <a:srgbClr val="18A15C"/>
                  </a:gs>
                  <a:gs pos="100000">
                    <a:srgbClr val="42B58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40" name="フリーフォーム 139"/>
              <p:cNvSpPr/>
              <p:nvPr/>
            </p:nvSpPr>
            <p:spPr>
              <a:xfrm>
                <a:off x="3195638" y="3476624"/>
                <a:ext cx="843251" cy="744463"/>
              </a:xfrm>
              <a:custGeom>
                <a:avLst/>
                <a:gdLst>
                  <a:gd name="connsiteX0" fmla="*/ 590550 w 814387"/>
                  <a:gd name="connsiteY0" fmla="*/ 728663 h 734302"/>
                  <a:gd name="connsiteX1" fmla="*/ 590550 w 814387"/>
                  <a:gd name="connsiteY1" fmla="*/ 728663 h 734302"/>
                  <a:gd name="connsiteX2" fmla="*/ 538162 w 814387"/>
                  <a:gd name="connsiteY2" fmla="*/ 657225 h 734302"/>
                  <a:gd name="connsiteX3" fmla="*/ 533400 w 814387"/>
                  <a:gd name="connsiteY3" fmla="*/ 642938 h 734302"/>
                  <a:gd name="connsiteX4" fmla="*/ 500062 w 814387"/>
                  <a:gd name="connsiteY4" fmla="*/ 595313 h 734302"/>
                  <a:gd name="connsiteX5" fmla="*/ 476250 w 814387"/>
                  <a:gd name="connsiteY5" fmla="*/ 561975 h 734302"/>
                  <a:gd name="connsiteX6" fmla="*/ 466725 w 814387"/>
                  <a:gd name="connsiteY6" fmla="*/ 547688 h 734302"/>
                  <a:gd name="connsiteX7" fmla="*/ 423862 w 814387"/>
                  <a:gd name="connsiteY7" fmla="*/ 519113 h 734302"/>
                  <a:gd name="connsiteX8" fmla="*/ 409575 w 814387"/>
                  <a:gd name="connsiteY8" fmla="*/ 509588 h 734302"/>
                  <a:gd name="connsiteX9" fmla="*/ 395287 w 814387"/>
                  <a:gd name="connsiteY9" fmla="*/ 495300 h 734302"/>
                  <a:gd name="connsiteX10" fmla="*/ 381000 w 814387"/>
                  <a:gd name="connsiteY10" fmla="*/ 490538 h 734302"/>
                  <a:gd name="connsiteX11" fmla="*/ 366712 w 814387"/>
                  <a:gd name="connsiteY11" fmla="*/ 481013 h 734302"/>
                  <a:gd name="connsiteX12" fmla="*/ 352425 w 814387"/>
                  <a:gd name="connsiteY12" fmla="*/ 466725 h 734302"/>
                  <a:gd name="connsiteX13" fmla="*/ 338137 w 814387"/>
                  <a:gd name="connsiteY13" fmla="*/ 461963 h 734302"/>
                  <a:gd name="connsiteX14" fmla="*/ 309562 w 814387"/>
                  <a:gd name="connsiteY14" fmla="*/ 442913 h 734302"/>
                  <a:gd name="connsiteX15" fmla="*/ 280987 w 814387"/>
                  <a:gd name="connsiteY15" fmla="*/ 423863 h 734302"/>
                  <a:gd name="connsiteX16" fmla="*/ 252412 w 814387"/>
                  <a:gd name="connsiteY16" fmla="*/ 404813 h 734302"/>
                  <a:gd name="connsiteX17" fmla="*/ 238125 w 814387"/>
                  <a:gd name="connsiteY17" fmla="*/ 390525 h 734302"/>
                  <a:gd name="connsiteX18" fmla="*/ 209550 w 814387"/>
                  <a:gd name="connsiteY18" fmla="*/ 371475 h 734302"/>
                  <a:gd name="connsiteX19" fmla="*/ 190500 w 814387"/>
                  <a:gd name="connsiteY19" fmla="*/ 352425 h 734302"/>
                  <a:gd name="connsiteX20" fmla="*/ 185737 w 814387"/>
                  <a:gd name="connsiteY20" fmla="*/ 338138 h 734302"/>
                  <a:gd name="connsiteX21" fmla="*/ 157162 w 814387"/>
                  <a:gd name="connsiteY21" fmla="*/ 319088 h 734302"/>
                  <a:gd name="connsiteX22" fmla="*/ 100012 w 814387"/>
                  <a:gd name="connsiteY22" fmla="*/ 280988 h 734302"/>
                  <a:gd name="connsiteX23" fmla="*/ 85725 w 814387"/>
                  <a:gd name="connsiteY23" fmla="*/ 271463 h 734302"/>
                  <a:gd name="connsiteX24" fmla="*/ 71437 w 814387"/>
                  <a:gd name="connsiteY24" fmla="*/ 257175 h 734302"/>
                  <a:gd name="connsiteX25" fmla="*/ 57150 w 814387"/>
                  <a:gd name="connsiteY25" fmla="*/ 252413 h 734302"/>
                  <a:gd name="connsiteX26" fmla="*/ 42862 w 814387"/>
                  <a:gd name="connsiteY26" fmla="*/ 238125 h 734302"/>
                  <a:gd name="connsiteX27" fmla="*/ 9525 w 814387"/>
                  <a:gd name="connsiteY27" fmla="*/ 200025 h 734302"/>
                  <a:gd name="connsiteX28" fmla="*/ 0 w 814387"/>
                  <a:gd name="connsiteY28" fmla="*/ 171450 h 734302"/>
                  <a:gd name="connsiteX29" fmla="*/ 4762 w 814387"/>
                  <a:gd name="connsiteY29" fmla="*/ 95250 h 734302"/>
                  <a:gd name="connsiteX30" fmla="*/ 38100 w 814387"/>
                  <a:gd name="connsiteY30" fmla="*/ 38100 h 734302"/>
                  <a:gd name="connsiteX31" fmla="*/ 95250 w 814387"/>
                  <a:gd name="connsiteY31" fmla="*/ 9525 h 734302"/>
                  <a:gd name="connsiteX32" fmla="*/ 109537 w 814387"/>
                  <a:gd name="connsiteY32" fmla="*/ 4763 h 734302"/>
                  <a:gd name="connsiteX33" fmla="*/ 123825 w 814387"/>
                  <a:gd name="connsiteY33" fmla="*/ 0 h 734302"/>
                  <a:gd name="connsiteX34" fmla="*/ 247650 w 814387"/>
                  <a:gd name="connsiteY34" fmla="*/ 4763 h 734302"/>
                  <a:gd name="connsiteX35" fmla="*/ 276225 w 814387"/>
                  <a:gd name="connsiteY35" fmla="*/ 14288 h 734302"/>
                  <a:gd name="connsiteX36" fmla="*/ 328612 w 814387"/>
                  <a:gd name="connsiteY36" fmla="*/ 23813 h 734302"/>
                  <a:gd name="connsiteX37" fmla="*/ 342900 w 814387"/>
                  <a:gd name="connsiteY37" fmla="*/ 28575 h 734302"/>
                  <a:gd name="connsiteX38" fmla="*/ 371475 w 814387"/>
                  <a:gd name="connsiteY38" fmla="*/ 33338 h 734302"/>
                  <a:gd name="connsiteX39" fmla="*/ 404812 w 814387"/>
                  <a:gd name="connsiteY39" fmla="*/ 42863 h 734302"/>
                  <a:gd name="connsiteX40" fmla="*/ 423862 w 814387"/>
                  <a:gd name="connsiteY40" fmla="*/ 47625 h 734302"/>
                  <a:gd name="connsiteX41" fmla="*/ 447675 w 814387"/>
                  <a:gd name="connsiteY41" fmla="*/ 52388 h 734302"/>
                  <a:gd name="connsiteX42" fmla="*/ 476250 w 814387"/>
                  <a:gd name="connsiteY42" fmla="*/ 61913 h 734302"/>
                  <a:gd name="connsiteX43" fmla="*/ 495300 w 814387"/>
                  <a:gd name="connsiteY43" fmla="*/ 66675 h 734302"/>
                  <a:gd name="connsiteX44" fmla="*/ 509587 w 814387"/>
                  <a:gd name="connsiteY44" fmla="*/ 71438 h 734302"/>
                  <a:gd name="connsiteX45" fmla="*/ 538162 w 814387"/>
                  <a:gd name="connsiteY45" fmla="*/ 76200 h 734302"/>
                  <a:gd name="connsiteX46" fmla="*/ 576262 w 814387"/>
                  <a:gd name="connsiteY46" fmla="*/ 85725 h 734302"/>
                  <a:gd name="connsiteX47" fmla="*/ 595312 w 814387"/>
                  <a:gd name="connsiteY47" fmla="*/ 90488 h 734302"/>
                  <a:gd name="connsiteX48" fmla="*/ 638175 w 814387"/>
                  <a:gd name="connsiteY48" fmla="*/ 100013 h 734302"/>
                  <a:gd name="connsiteX49" fmla="*/ 681037 w 814387"/>
                  <a:gd name="connsiteY49" fmla="*/ 114300 h 734302"/>
                  <a:gd name="connsiteX50" fmla="*/ 695325 w 814387"/>
                  <a:gd name="connsiteY50" fmla="*/ 119063 h 734302"/>
                  <a:gd name="connsiteX51" fmla="*/ 723900 w 814387"/>
                  <a:gd name="connsiteY51" fmla="*/ 133350 h 734302"/>
                  <a:gd name="connsiteX52" fmla="*/ 752475 w 814387"/>
                  <a:gd name="connsiteY52" fmla="*/ 152400 h 734302"/>
                  <a:gd name="connsiteX53" fmla="*/ 776287 w 814387"/>
                  <a:gd name="connsiteY53" fmla="*/ 180975 h 734302"/>
                  <a:gd name="connsiteX54" fmla="*/ 800100 w 814387"/>
                  <a:gd name="connsiteY54" fmla="*/ 204788 h 734302"/>
                  <a:gd name="connsiteX55" fmla="*/ 809625 w 814387"/>
                  <a:gd name="connsiteY55" fmla="*/ 257175 h 734302"/>
                  <a:gd name="connsiteX56" fmla="*/ 814387 w 814387"/>
                  <a:gd name="connsiteY56" fmla="*/ 271463 h 734302"/>
                  <a:gd name="connsiteX57" fmla="*/ 809625 w 814387"/>
                  <a:gd name="connsiteY57" fmla="*/ 552450 h 734302"/>
                  <a:gd name="connsiteX58" fmla="*/ 800100 w 814387"/>
                  <a:gd name="connsiteY58" fmla="*/ 581025 h 734302"/>
                  <a:gd name="connsiteX59" fmla="*/ 795337 w 814387"/>
                  <a:gd name="connsiteY59" fmla="*/ 595313 h 734302"/>
                  <a:gd name="connsiteX60" fmla="*/ 781050 w 814387"/>
                  <a:gd name="connsiteY60" fmla="*/ 609600 h 734302"/>
                  <a:gd name="connsiteX61" fmla="*/ 762000 w 814387"/>
                  <a:gd name="connsiteY61" fmla="*/ 638175 h 734302"/>
                  <a:gd name="connsiteX62" fmla="*/ 752475 w 814387"/>
                  <a:gd name="connsiteY62" fmla="*/ 652463 h 734302"/>
                  <a:gd name="connsiteX63" fmla="*/ 738187 w 814387"/>
                  <a:gd name="connsiteY63" fmla="*/ 661988 h 734302"/>
                  <a:gd name="connsiteX64" fmla="*/ 700087 w 814387"/>
                  <a:gd name="connsiteY64" fmla="*/ 695325 h 734302"/>
                  <a:gd name="connsiteX65" fmla="*/ 671512 w 814387"/>
                  <a:gd name="connsiteY65" fmla="*/ 714375 h 734302"/>
                  <a:gd name="connsiteX66" fmla="*/ 614362 w 814387"/>
                  <a:gd name="connsiteY66" fmla="*/ 728663 h 734302"/>
                  <a:gd name="connsiteX67" fmla="*/ 590550 w 814387"/>
                  <a:gd name="connsiteY67" fmla="*/ 728663 h 7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14387" h="734302">
                    <a:moveTo>
                      <a:pt x="590550" y="728663"/>
                    </a:moveTo>
                    <a:lnTo>
                      <a:pt x="590550" y="728663"/>
                    </a:lnTo>
                    <a:cubicBezTo>
                      <a:pt x="548714" y="665909"/>
                      <a:pt x="568639" y="687702"/>
                      <a:pt x="538162" y="657225"/>
                    </a:cubicBezTo>
                    <a:cubicBezTo>
                      <a:pt x="536575" y="652463"/>
                      <a:pt x="535838" y="647326"/>
                      <a:pt x="533400" y="642938"/>
                    </a:cubicBezTo>
                    <a:cubicBezTo>
                      <a:pt x="504445" y="590818"/>
                      <a:pt x="525034" y="635267"/>
                      <a:pt x="500062" y="595313"/>
                    </a:cubicBezTo>
                    <a:cubicBezTo>
                      <a:pt x="464810" y="538911"/>
                      <a:pt x="517106" y="611003"/>
                      <a:pt x="476250" y="561975"/>
                    </a:cubicBezTo>
                    <a:cubicBezTo>
                      <a:pt x="472586" y="557578"/>
                      <a:pt x="471033" y="551457"/>
                      <a:pt x="466725" y="547688"/>
                    </a:cubicBezTo>
                    <a:cubicBezTo>
                      <a:pt x="466720" y="547683"/>
                      <a:pt x="431009" y="523877"/>
                      <a:pt x="423862" y="519113"/>
                    </a:cubicBezTo>
                    <a:cubicBezTo>
                      <a:pt x="419100" y="515938"/>
                      <a:pt x="413622" y="513635"/>
                      <a:pt x="409575" y="509588"/>
                    </a:cubicBezTo>
                    <a:cubicBezTo>
                      <a:pt x="404812" y="504825"/>
                      <a:pt x="400891" y="499036"/>
                      <a:pt x="395287" y="495300"/>
                    </a:cubicBezTo>
                    <a:cubicBezTo>
                      <a:pt x="391110" y="492515"/>
                      <a:pt x="385762" y="492125"/>
                      <a:pt x="381000" y="490538"/>
                    </a:cubicBezTo>
                    <a:cubicBezTo>
                      <a:pt x="376237" y="487363"/>
                      <a:pt x="371109" y="484677"/>
                      <a:pt x="366712" y="481013"/>
                    </a:cubicBezTo>
                    <a:cubicBezTo>
                      <a:pt x="361538" y="476701"/>
                      <a:pt x="358029" y="470461"/>
                      <a:pt x="352425" y="466725"/>
                    </a:cubicBezTo>
                    <a:cubicBezTo>
                      <a:pt x="348248" y="463940"/>
                      <a:pt x="342900" y="463550"/>
                      <a:pt x="338137" y="461963"/>
                    </a:cubicBezTo>
                    <a:cubicBezTo>
                      <a:pt x="328612" y="455613"/>
                      <a:pt x="317656" y="451008"/>
                      <a:pt x="309562" y="442913"/>
                    </a:cubicBezTo>
                    <a:cubicBezTo>
                      <a:pt x="291725" y="425075"/>
                      <a:pt x="301665" y="430755"/>
                      <a:pt x="280987" y="423863"/>
                    </a:cubicBezTo>
                    <a:cubicBezTo>
                      <a:pt x="271462" y="417513"/>
                      <a:pt x="260506" y="412908"/>
                      <a:pt x="252412" y="404813"/>
                    </a:cubicBezTo>
                    <a:cubicBezTo>
                      <a:pt x="247650" y="400050"/>
                      <a:pt x="243441" y="394660"/>
                      <a:pt x="238125" y="390525"/>
                    </a:cubicBezTo>
                    <a:cubicBezTo>
                      <a:pt x="229089" y="383497"/>
                      <a:pt x="209550" y="371475"/>
                      <a:pt x="209550" y="371475"/>
                    </a:cubicBezTo>
                    <a:cubicBezTo>
                      <a:pt x="196849" y="333376"/>
                      <a:pt x="215900" y="377825"/>
                      <a:pt x="190500" y="352425"/>
                    </a:cubicBezTo>
                    <a:cubicBezTo>
                      <a:pt x="186950" y="348875"/>
                      <a:pt x="189287" y="341688"/>
                      <a:pt x="185737" y="338138"/>
                    </a:cubicBezTo>
                    <a:cubicBezTo>
                      <a:pt x="177642" y="330043"/>
                      <a:pt x="166687" y="325438"/>
                      <a:pt x="157162" y="319088"/>
                    </a:cubicBezTo>
                    <a:lnTo>
                      <a:pt x="100012" y="280988"/>
                    </a:lnTo>
                    <a:cubicBezTo>
                      <a:pt x="95250" y="277813"/>
                      <a:pt x="89772" y="275510"/>
                      <a:pt x="85725" y="271463"/>
                    </a:cubicBezTo>
                    <a:cubicBezTo>
                      <a:pt x="80962" y="266700"/>
                      <a:pt x="77041" y="260911"/>
                      <a:pt x="71437" y="257175"/>
                    </a:cubicBezTo>
                    <a:cubicBezTo>
                      <a:pt x="67260" y="254390"/>
                      <a:pt x="61912" y="254000"/>
                      <a:pt x="57150" y="252413"/>
                    </a:cubicBezTo>
                    <a:cubicBezTo>
                      <a:pt x="52387" y="247650"/>
                      <a:pt x="48036" y="242437"/>
                      <a:pt x="42862" y="238125"/>
                    </a:cubicBezTo>
                    <a:cubicBezTo>
                      <a:pt x="24912" y="223166"/>
                      <a:pt x="20027" y="231530"/>
                      <a:pt x="9525" y="200025"/>
                    </a:cubicBezTo>
                    <a:lnTo>
                      <a:pt x="0" y="171450"/>
                    </a:lnTo>
                    <a:cubicBezTo>
                      <a:pt x="1587" y="146050"/>
                      <a:pt x="1324" y="120466"/>
                      <a:pt x="4762" y="95250"/>
                    </a:cubicBezTo>
                    <a:cubicBezTo>
                      <a:pt x="7744" y="73385"/>
                      <a:pt x="20802" y="51554"/>
                      <a:pt x="38100" y="38100"/>
                    </a:cubicBezTo>
                    <a:cubicBezTo>
                      <a:pt x="65796" y="16559"/>
                      <a:pt x="63913" y="19971"/>
                      <a:pt x="95250" y="9525"/>
                    </a:cubicBezTo>
                    <a:lnTo>
                      <a:pt x="109537" y="4763"/>
                    </a:lnTo>
                    <a:lnTo>
                      <a:pt x="123825" y="0"/>
                    </a:lnTo>
                    <a:cubicBezTo>
                      <a:pt x="165100" y="1588"/>
                      <a:pt x="206525" y="907"/>
                      <a:pt x="247650" y="4763"/>
                    </a:cubicBezTo>
                    <a:cubicBezTo>
                      <a:pt x="257646" y="5700"/>
                      <a:pt x="266321" y="12638"/>
                      <a:pt x="276225" y="14288"/>
                    </a:cubicBezTo>
                    <a:cubicBezTo>
                      <a:pt x="288980" y="16414"/>
                      <a:pt x="315285" y="20481"/>
                      <a:pt x="328612" y="23813"/>
                    </a:cubicBezTo>
                    <a:cubicBezTo>
                      <a:pt x="333482" y="25031"/>
                      <a:pt x="337999" y="27486"/>
                      <a:pt x="342900" y="28575"/>
                    </a:cubicBezTo>
                    <a:cubicBezTo>
                      <a:pt x="352326" y="30670"/>
                      <a:pt x="362006" y="31444"/>
                      <a:pt x="371475" y="33338"/>
                    </a:cubicBezTo>
                    <a:cubicBezTo>
                      <a:pt x="396309" y="38305"/>
                      <a:pt x="383615" y="36807"/>
                      <a:pt x="404812" y="42863"/>
                    </a:cubicBezTo>
                    <a:cubicBezTo>
                      <a:pt x="411106" y="44661"/>
                      <a:pt x="417472" y="46205"/>
                      <a:pt x="423862" y="47625"/>
                    </a:cubicBezTo>
                    <a:cubicBezTo>
                      <a:pt x="431764" y="49381"/>
                      <a:pt x="439865" y="50258"/>
                      <a:pt x="447675" y="52388"/>
                    </a:cubicBezTo>
                    <a:cubicBezTo>
                      <a:pt x="457361" y="55030"/>
                      <a:pt x="466509" y="59478"/>
                      <a:pt x="476250" y="61913"/>
                    </a:cubicBezTo>
                    <a:cubicBezTo>
                      <a:pt x="482600" y="63500"/>
                      <a:pt x="489006" y="64877"/>
                      <a:pt x="495300" y="66675"/>
                    </a:cubicBezTo>
                    <a:cubicBezTo>
                      <a:pt x="500127" y="68054"/>
                      <a:pt x="504687" y="70349"/>
                      <a:pt x="509587" y="71438"/>
                    </a:cubicBezTo>
                    <a:cubicBezTo>
                      <a:pt x="519013" y="73533"/>
                      <a:pt x="528720" y="74177"/>
                      <a:pt x="538162" y="76200"/>
                    </a:cubicBezTo>
                    <a:cubicBezTo>
                      <a:pt x="550962" y="78943"/>
                      <a:pt x="563562" y="82550"/>
                      <a:pt x="576262" y="85725"/>
                    </a:cubicBezTo>
                    <a:cubicBezTo>
                      <a:pt x="582612" y="87313"/>
                      <a:pt x="588894" y="89204"/>
                      <a:pt x="595312" y="90488"/>
                    </a:cubicBezTo>
                    <a:cubicBezTo>
                      <a:pt x="608919" y="93209"/>
                      <a:pt x="624714" y="95975"/>
                      <a:pt x="638175" y="100013"/>
                    </a:cubicBezTo>
                    <a:cubicBezTo>
                      <a:pt x="652600" y="104341"/>
                      <a:pt x="666750" y="109538"/>
                      <a:pt x="681037" y="114300"/>
                    </a:cubicBezTo>
                    <a:cubicBezTo>
                      <a:pt x="685800" y="115888"/>
                      <a:pt x="691148" y="116278"/>
                      <a:pt x="695325" y="119063"/>
                    </a:cubicBezTo>
                    <a:cubicBezTo>
                      <a:pt x="713789" y="131373"/>
                      <a:pt x="704182" y="126778"/>
                      <a:pt x="723900" y="133350"/>
                    </a:cubicBezTo>
                    <a:cubicBezTo>
                      <a:pt x="733425" y="139700"/>
                      <a:pt x="746125" y="142875"/>
                      <a:pt x="752475" y="152400"/>
                    </a:cubicBezTo>
                    <a:cubicBezTo>
                      <a:pt x="776124" y="187875"/>
                      <a:pt x="745729" y="144305"/>
                      <a:pt x="776287" y="180975"/>
                    </a:cubicBezTo>
                    <a:cubicBezTo>
                      <a:pt x="796131" y="204788"/>
                      <a:pt x="773906" y="187326"/>
                      <a:pt x="800100" y="204788"/>
                    </a:cubicBezTo>
                    <a:cubicBezTo>
                      <a:pt x="811021" y="237553"/>
                      <a:pt x="798855" y="197940"/>
                      <a:pt x="809625" y="257175"/>
                    </a:cubicBezTo>
                    <a:cubicBezTo>
                      <a:pt x="810523" y="262114"/>
                      <a:pt x="812800" y="266700"/>
                      <a:pt x="814387" y="271463"/>
                    </a:cubicBezTo>
                    <a:cubicBezTo>
                      <a:pt x="812800" y="365125"/>
                      <a:pt x="813944" y="458874"/>
                      <a:pt x="809625" y="552450"/>
                    </a:cubicBezTo>
                    <a:cubicBezTo>
                      <a:pt x="809162" y="562480"/>
                      <a:pt x="803275" y="571500"/>
                      <a:pt x="800100" y="581025"/>
                    </a:cubicBezTo>
                    <a:cubicBezTo>
                      <a:pt x="798512" y="585788"/>
                      <a:pt x="798887" y="591763"/>
                      <a:pt x="795337" y="595313"/>
                    </a:cubicBezTo>
                    <a:cubicBezTo>
                      <a:pt x="790575" y="600075"/>
                      <a:pt x="785185" y="604284"/>
                      <a:pt x="781050" y="609600"/>
                    </a:cubicBezTo>
                    <a:cubicBezTo>
                      <a:pt x="774022" y="618636"/>
                      <a:pt x="768350" y="628650"/>
                      <a:pt x="762000" y="638175"/>
                    </a:cubicBezTo>
                    <a:cubicBezTo>
                      <a:pt x="758825" y="642938"/>
                      <a:pt x="757238" y="649288"/>
                      <a:pt x="752475" y="652463"/>
                    </a:cubicBezTo>
                    <a:lnTo>
                      <a:pt x="738187" y="661988"/>
                    </a:lnTo>
                    <a:cubicBezTo>
                      <a:pt x="711195" y="702475"/>
                      <a:pt x="755659" y="639749"/>
                      <a:pt x="700087" y="695325"/>
                    </a:cubicBezTo>
                    <a:cubicBezTo>
                      <a:pt x="682250" y="713163"/>
                      <a:pt x="692190" y="707483"/>
                      <a:pt x="671512" y="714375"/>
                    </a:cubicBezTo>
                    <a:cubicBezTo>
                      <a:pt x="644355" y="732480"/>
                      <a:pt x="646255" y="740623"/>
                      <a:pt x="614362" y="728663"/>
                    </a:cubicBezTo>
                    <a:cubicBezTo>
                      <a:pt x="610158" y="727086"/>
                      <a:pt x="594519" y="728663"/>
                      <a:pt x="590550" y="728663"/>
                    </a:cubicBezTo>
                    <a:close/>
                  </a:path>
                </a:pathLst>
              </a:custGeom>
              <a:gradFill flip="none" rotWithShape="1">
                <a:gsLst>
                  <a:gs pos="0">
                    <a:srgbClr val="059944"/>
                  </a:gs>
                  <a:gs pos="100000">
                    <a:srgbClr val="009C4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41" name="フリーフォーム 140"/>
              <p:cNvSpPr/>
              <p:nvPr/>
            </p:nvSpPr>
            <p:spPr>
              <a:xfrm>
                <a:off x="2476500" y="3664744"/>
                <a:ext cx="654844" cy="235744"/>
              </a:xfrm>
              <a:custGeom>
                <a:avLst/>
                <a:gdLst>
                  <a:gd name="connsiteX0" fmla="*/ 126206 w 654844"/>
                  <a:gd name="connsiteY0" fmla="*/ 235744 h 235744"/>
                  <a:gd name="connsiteX1" fmla="*/ 126206 w 654844"/>
                  <a:gd name="connsiteY1" fmla="*/ 235744 h 235744"/>
                  <a:gd name="connsiteX2" fmla="*/ 76200 w 654844"/>
                  <a:gd name="connsiteY2" fmla="*/ 219075 h 235744"/>
                  <a:gd name="connsiteX3" fmla="*/ 54769 w 654844"/>
                  <a:gd name="connsiteY3" fmla="*/ 211931 h 235744"/>
                  <a:gd name="connsiteX4" fmla="*/ 47625 w 654844"/>
                  <a:gd name="connsiteY4" fmla="*/ 209550 h 235744"/>
                  <a:gd name="connsiteX5" fmla="*/ 33338 w 654844"/>
                  <a:gd name="connsiteY5" fmla="*/ 200025 h 235744"/>
                  <a:gd name="connsiteX6" fmla="*/ 26194 w 654844"/>
                  <a:gd name="connsiteY6" fmla="*/ 195262 h 235744"/>
                  <a:gd name="connsiteX7" fmla="*/ 21431 w 654844"/>
                  <a:gd name="connsiteY7" fmla="*/ 188119 h 235744"/>
                  <a:gd name="connsiteX8" fmla="*/ 4763 w 654844"/>
                  <a:gd name="connsiteY8" fmla="*/ 171450 h 235744"/>
                  <a:gd name="connsiteX9" fmla="*/ 0 w 654844"/>
                  <a:gd name="connsiteY9" fmla="*/ 157162 h 235744"/>
                  <a:gd name="connsiteX10" fmla="*/ 2381 w 654844"/>
                  <a:gd name="connsiteY10" fmla="*/ 147637 h 235744"/>
                  <a:gd name="connsiteX11" fmla="*/ 16669 w 654844"/>
                  <a:gd name="connsiteY11" fmla="*/ 138112 h 235744"/>
                  <a:gd name="connsiteX12" fmla="*/ 30956 w 654844"/>
                  <a:gd name="connsiteY12" fmla="*/ 130969 h 235744"/>
                  <a:gd name="connsiteX13" fmla="*/ 66675 w 654844"/>
                  <a:gd name="connsiteY13" fmla="*/ 107156 h 235744"/>
                  <a:gd name="connsiteX14" fmla="*/ 73819 w 654844"/>
                  <a:gd name="connsiteY14" fmla="*/ 102394 h 235744"/>
                  <a:gd name="connsiteX15" fmla="*/ 80963 w 654844"/>
                  <a:gd name="connsiteY15" fmla="*/ 97631 h 235744"/>
                  <a:gd name="connsiteX16" fmla="*/ 90488 w 654844"/>
                  <a:gd name="connsiteY16" fmla="*/ 92869 h 235744"/>
                  <a:gd name="connsiteX17" fmla="*/ 97631 w 654844"/>
                  <a:gd name="connsiteY17" fmla="*/ 88106 h 235744"/>
                  <a:gd name="connsiteX18" fmla="*/ 107156 w 654844"/>
                  <a:gd name="connsiteY18" fmla="*/ 83344 h 235744"/>
                  <a:gd name="connsiteX19" fmla="*/ 114300 w 654844"/>
                  <a:gd name="connsiteY19" fmla="*/ 78581 h 235744"/>
                  <a:gd name="connsiteX20" fmla="*/ 121444 w 654844"/>
                  <a:gd name="connsiteY20" fmla="*/ 76200 h 235744"/>
                  <a:gd name="connsiteX21" fmla="*/ 135731 w 654844"/>
                  <a:gd name="connsiteY21" fmla="*/ 66675 h 235744"/>
                  <a:gd name="connsiteX22" fmla="*/ 142875 w 654844"/>
                  <a:gd name="connsiteY22" fmla="*/ 61912 h 235744"/>
                  <a:gd name="connsiteX23" fmla="*/ 161925 w 654844"/>
                  <a:gd name="connsiteY23" fmla="*/ 52387 h 235744"/>
                  <a:gd name="connsiteX24" fmla="*/ 176213 w 654844"/>
                  <a:gd name="connsiteY24" fmla="*/ 42862 h 235744"/>
                  <a:gd name="connsiteX25" fmla="*/ 183356 w 654844"/>
                  <a:gd name="connsiteY25" fmla="*/ 35719 h 235744"/>
                  <a:gd name="connsiteX26" fmla="*/ 204788 w 654844"/>
                  <a:gd name="connsiteY26" fmla="*/ 28575 h 235744"/>
                  <a:gd name="connsiteX27" fmla="*/ 211931 w 654844"/>
                  <a:gd name="connsiteY27" fmla="*/ 26194 h 235744"/>
                  <a:gd name="connsiteX28" fmla="*/ 219075 w 654844"/>
                  <a:gd name="connsiteY28" fmla="*/ 23812 h 235744"/>
                  <a:gd name="connsiteX29" fmla="*/ 240506 w 654844"/>
                  <a:gd name="connsiteY29" fmla="*/ 19050 h 235744"/>
                  <a:gd name="connsiteX30" fmla="*/ 264319 w 654844"/>
                  <a:gd name="connsiteY30" fmla="*/ 14287 h 235744"/>
                  <a:gd name="connsiteX31" fmla="*/ 290513 w 654844"/>
                  <a:gd name="connsiteY31" fmla="*/ 11906 h 235744"/>
                  <a:gd name="connsiteX32" fmla="*/ 321469 w 654844"/>
                  <a:gd name="connsiteY32" fmla="*/ 9525 h 235744"/>
                  <a:gd name="connsiteX33" fmla="*/ 338138 w 654844"/>
                  <a:gd name="connsiteY33" fmla="*/ 7144 h 235744"/>
                  <a:gd name="connsiteX34" fmla="*/ 497681 w 654844"/>
                  <a:gd name="connsiteY34" fmla="*/ 4762 h 235744"/>
                  <a:gd name="connsiteX35" fmla="*/ 552450 w 654844"/>
                  <a:gd name="connsiteY35" fmla="*/ 2381 h 235744"/>
                  <a:gd name="connsiteX36" fmla="*/ 576263 w 654844"/>
                  <a:gd name="connsiteY36" fmla="*/ 0 h 235744"/>
                  <a:gd name="connsiteX37" fmla="*/ 631031 w 654844"/>
                  <a:gd name="connsiteY37" fmla="*/ 2381 h 235744"/>
                  <a:gd name="connsiteX38" fmla="*/ 647700 w 654844"/>
                  <a:gd name="connsiteY38" fmla="*/ 4762 h 235744"/>
                  <a:gd name="connsiteX39" fmla="*/ 654844 w 654844"/>
                  <a:gd name="connsiteY39" fmla="*/ 19050 h 235744"/>
                  <a:gd name="connsiteX40" fmla="*/ 650081 w 654844"/>
                  <a:gd name="connsiteY40" fmla="*/ 47625 h 235744"/>
                  <a:gd name="connsiteX41" fmla="*/ 640556 w 654844"/>
                  <a:gd name="connsiteY41" fmla="*/ 64294 h 235744"/>
                  <a:gd name="connsiteX42" fmla="*/ 623888 w 654844"/>
                  <a:gd name="connsiteY42" fmla="*/ 85725 h 235744"/>
                  <a:gd name="connsiteX43" fmla="*/ 616744 w 654844"/>
                  <a:gd name="connsiteY43" fmla="*/ 92869 h 235744"/>
                  <a:gd name="connsiteX44" fmla="*/ 611981 w 654844"/>
                  <a:gd name="connsiteY44" fmla="*/ 100012 h 235744"/>
                  <a:gd name="connsiteX45" fmla="*/ 602456 w 654844"/>
                  <a:gd name="connsiteY45" fmla="*/ 104775 h 235744"/>
                  <a:gd name="connsiteX46" fmla="*/ 595313 w 654844"/>
                  <a:gd name="connsiteY46" fmla="*/ 109537 h 235744"/>
                  <a:gd name="connsiteX47" fmla="*/ 588169 w 654844"/>
                  <a:gd name="connsiteY47" fmla="*/ 111919 h 235744"/>
                  <a:gd name="connsiteX48" fmla="*/ 573881 w 654844"/>
                  <a:gd name="connsiteY48" fmla="*/ 119062 h 235744"/>
                  <a:gd name="connsiteX49" fmla="*/ 566738 w 654844"/>
                  <a:gd name="connsiteY49" fmla="*/ 123825 h 235744"/>
                  <a:gd name="connsiteX50" fmla="*/ 557213 w 654844"/>
                  <a:gd name="connsiteY50" fmla="*/ 126206 h 235744"/>
                  <a:gd name="connsiteX51" fmla="*/ 550069 w 654844"/>
                  <a:gd name="connsiteY51" fmla="*/ 128587 h 235744"/>
                  <a:gd name="connsiteX52" fmla="*/ 542925 w 654844"/>
                  <a:gd name="connsiteY52" fmla="*/ 133350 h 235744"/>
                  <a:gd name="connsiteX53" fmla="*/ 526256 w 654844"/>
                  <a:gd name="connsiteY53" fmla="*/ 138112 h 235744"/>
                  <a:gd name="connsiteX54" fmla="*/ 519113 w 654844"/>
                  <a:gd name="connsiteY54" fmla="*/ 142875 h 235744"/>
                  <a:gd name="connsiteX55" fmla="*/ 511969 w 654844"/>
                  <a:gd name="connsiteY55" fmla="*/ 145256 h 235744"/>
                  <a:gd name="connsiteX56" fmla="*/ 473869 w 654844"/>
                  <a:gd name="connsiteY56" fmla="*/ 150019 h 235744"/>
                  <a:gd name="connsiteX57" fmla="*/ 450056 w 654844"/>
                  <a:gd name="connsiteY57" fmla="*/ 157162 h 235744"/>
                  <a:gd name="connsiteX58" fmla="*/ 400050 w 654844"/>
                  <a:gd name="connsiteY58" fmla="*/ 161925 h 235744"/>
                  <a:gd name="connsiteX59" fmla="*/ 373856 w 654844"/>
                  <a:gd name="connsiteY59" fmla="*/ 164306 h 235744"/>
                  <a:gd name="connsiteX60" fmla="*/ 342900 w 654844"/>
                  <a:gd name="connsiteY60" fmla="*/ 173831 h 235744"/>
                  <a:gd name="connsiteX61" fmla="*/ 319088 w 654844"/>
                  <a:gd name="connsiteY61" fmla="*/ 178594 h 235744"/>
                  <a:gd name="connsiteX62" fmla="*/ 292894 w 654844"/>
                  <a:gd name="connsiteY62" fmla="*/ 183356 h 235744"/>
                  <a:gd name="connsiteX63" fmla="*/ 269081 w 654844"/>
                  <a:gd name="connsiteY63" fmla="*/ 190500 h 235744"/>
                  <a:gd name="connsiteX64" fmla="*/ 259556 w 654844"/>
                  <a:gd name="connsiteY64" fmla="*/ 192881 h 235744"/>
                  <a:gd name="connsiteX65" fmla="*/ 250031 w 654844"/>
                  <a:gd name="connsiteY65" fmla="*/ 197644 h 235744"/>
                  <a:gd name="connsiteX66" fmla="*/ 228600 w 654844"/>
                  <a:gd name="connsiteY66" fmla="*/ 204787 h 235744"/>
                  <a:gd name="connsiteX67" fmla="*/ 214313 w 654844"/>
                  <a:gd name="connsiteY67" fmla="*/ 209550 h 235744"/>
                  <a:gd name="connsiteX68" fmla="*/ 197644 w 654844"/>
                  <a:gd name="connsiteY68" fmla="*/ 214312 h 235744"/>
                  <a:gd name="connsiteX69" fmla="*/ 183356 w 654844"/>
                  <a:gd name="connsiteY69" fmla="*/ 216694 h 235744"/>
                  <a:gd name="connsiteX70" fmla="*/ 173831 w 654844"/>
                  <a:gd name="connsiteY70" fmla="*/ 219075 h 235744"/>
                  <a:gd name="connsiteX71" fmla="*/ 126206 w 654844"/>
                  <a:gd name="connsiteY7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54844" h="235744">
                    <a:moveTo>
                      <a:pt x="126206" y="235744"/>
                    </a:moveTo>
                    <a:lnTo>
                      <a:pt x="126206" y="235744"/>
                    </a:lnTo>
                    <a:lnTo>
                      <a:pt x="76200" y="219075"/>
                    </a:lnTo>
                    <a:lnTo>
                      <a:pt x="54769" y="211931"/>
                    </a:lnTo>
                    <a:lnTo>
                      <a:pt x="47625" y="209550"/>
                    </a:lnTo>
                    <a:lnTo>
                      <a:pt x="33338" y="200025"/>
                    </a:lnTo>
                    <a:lnTo>
                      <a:pt x="26194" y="195262"/>
                    </a:lnTo>
                    <a:cubicBezTo>
                      <a:pt x="24606" y="192881"/>
                      <a:pt x="23666" y="189907"/>
                      <a:pt x="21431" y="188119"/>
                    </a:cubicBezTo>
                    <a:cubicBezTo>
                      <a:pt x="9456" y="178539"/>
                      <a:pt x="14318" y="200112"/>
                      <a:pt x="4763" y="171450"/>
                    </a:cubicBezTo>
                    <a:lnTo>
                      <a:pt x="0" y="157162"/>
                    </a:lnTo>
                    <a:cubicBezTo>
                      <a:pt x="794" y="153987"/>
                      <a:pt x="226" y="150100"/>
                      <a:pt x="2381" y="147637"/>
                    </a:cubicBezTo>
                    <a:cubicBezTo>
                      <a:pt x="6150" y="143329"/>
                      <a:pt x="11906" y="141287"/>
                      <a:pt x="16669" y="138112"/>
                    </a:cubicBezTo>
                    <a:cubicBezTo>
                      <a:pt x="25900" y="131958"/>
                      <a:pt x="21099" y="134255"/>
                      <a:pt x="30956" y="130969"/>
                    </a:cubicBezTo>
                    <a:lnTo>
                      <a:pt x="66675" y="107156"/>
                    </a:lnTo>
                    <a:lnTo>
                      <a:pt x="73819" y="102394"/>
                    </a:lnTo>
                    <a:cubicBezTo>
                      <a:pt x="76200" y="100806"/>
                      <a:pt x="78403" y="98911"/>
                      <a:pt x="80963" y="97631"/>
                    </a:cubicBezTo>
                    <a:cubicBezTo>
                      <a:pt x="84138" y="96044"/>
                      <a:pt x="87406" y="94630"/>
                      <a:pt x="90488" y="92869"/>
                    </a:cubicBezTo>
                    <a:cubicBezTo>
                      <a:pt x="92973" y="91449"/>
                      <a:pt x="95146" y="89526"/>
                      <a:pt x="97631" y="88106"/>
                    </a:cubicBezTo>
                    <a:cubicBezTo>
                      <a:pt x="100713" y="86345"/>
                      <a:pt x="104074" y="85105"/>
                      <a:pt x="107156" y="83344"/>
                    </a:cubicBezTo>
                    <a:cubicBezTo>
                      <a:pt x="109641" y="81924"/>
                      <a:pt x="111740" y="79861"/>
                      <a:pt x="114300" y="78581"/>
                    </a:cubicBezTo>
                    <a:cubicBezTo>
                      <a:pt x="116545" y="77458"/>
                      <a:pt x="119063" y="76994"/>
                      <a:pt x="121444" y="76200"/>
                    </a:cubicBezTo>
                    <a:lnTo>
                      <a:pt x="135731" y="66675"/>
                    </a:lnTo>
                    <a:cubicBezTo>
                      <a:pt x="138112" y="65087"/>
                      <a:pt x="140315" y="63192"/>
                      <a:pt x="142875" y="61912"/>
                    </a:cubicBezTo>
                    <a:cubicBezTo>
                      <a:pt x="149225" y="58737"/>
                      <a:pt x="156905" y="57407"/>
                      <a:pt x="161925" y="52387"/>
                    </a:cubicBezTo>
                    <a:cubicBezTo>
                      <a:pt x="170844" y="43469"/>
                      <a:pt x="165874" y="46309"/>
                      <a:pt x="176213" y="42862"/>
                    </a:cubicBezTo>
                    <a:cubicBezTo>
                      <a:pt x="178594" y="40481"/>
                      <a:pt x="180412" y="37354"/>
                      <a:pt x="183356" y="35719"/>
                    </a:cubicBezTo>
                    <a:cubicBezTo>
                      <a:pt x="183362" y="35716"/>
                      <a:pt x="201213" y="29767"/>
                      <a:pt x="204788" y="28575"/>
                    </a:cubicBezTo>
                    <a:lnTo>
                      <a:pt x="211931" y="26194"/>
                    </a:lnTo>
                    <a:cubicBezTo>
                      <a:pt x="214312" y="25400"/>
                      <a:pt x="216614" y="24304"/>
                      <a:pt x="219075" y="23812"/>
                    </a:cubicBezTo>
                    <a:cubicBezTo>
                      <a:pt x="275681" y="12492"/>
                      <a:pt x="193504" y="29122"/>
                      <a:pt x="240506" y="19050"/>
                    </a:cubicBezTo>
                    <a:cubicBezTo>
                      <a:pt x="248421" y="17354"/>
                      <a:pt x="256257" y="15020"/>
                      <a:pt x="264319" y="14287"/>
                    </a:cubicBezTo>
                    <a:lnTo>
                      <a:pt x="290513" y="11906"/>
                    </a:lnTo>
                    <a:cubicBezTo>
                      <a:pt x="300826" y="11047"/>
                      <a:pt x="311171" y="10555"/>
                      <a:pt x="321469" y="9525"/>
                    </a:cubicBezTo>
                    <a:cubicBezTo>
                      <a:pt x="327054" y="8967"/>
                      <a:pt x="332527" y="7296"/>
                      <a:pt x="338138" y="7144"/>
                    </a:cubicBezTo>
                    <a:cubicBezTo>
                      <a:pt x="391306" y="5707"/>
                      <a:pt x="444500" y="5556"/>
                      <a:pt x="497681" y="4762"/>
                    </a:cubicBezTo>
                    <a:lnTo>
                      <a:pt x="552450" y="2381"/>
                    </a:lnTo>
                    <a:cubicBezTo>
                      <a:pt x="560413" y="1898"/>
                      <a:pt x="568286" y="0"/>
                      <a:pt x="576263" y="0"/>
                    </a:cubicBezTo>
                    <a:cubicBezTo>
                      <a:pt x="594536" y="0"/>
                      <a:pt x="612775" y="1587"/>
                      <a:pt x="631031" y="2381"/>
                    </a:cubicBezTo>
                    <a:cubicBezTo>
                      <a:pt x="636587" y="3175"/>
                      <a:pt x="642571" y="2483"/>
                      <a:pt x="647700" y="4762"/>
                    </a:cubicBezTo>
                    <a:cubicBezTo>
                      <a:pt x="651314" y="6368"/>
                      <a:pt x="653787" y="15879"/>
                      <a:pt x="654844" y="19050"/>
                    </a:cubicBezTo>
                    <a:cubicBezTo>
                      <a:pt x="653978" y="25975"/>
                      <a:pt x="653033" y="39753"/>
                      <a:pt x="650081" y="47625"/>
                    </a:cubicBezTo>
                    <a:cubicBezTo>
                      <a:pt x="647490" y="54534"/>
                      <a:pt x="644506" y="58370"/>
                      <a:pt x="640556" y="64294"/>
                    </a:cubicBezTo>
                    <a:cubicBezTo>
                      <a:pt x="636045" y="77826"/>
                      <a:pt x="639949" y="69663"/>
                      <a:pt x="623888" y="85725"/>
                    </a:cubicBezTo>
                    <a:cubicBezTo>
                      <a:pt x="621507" y="88106"/>
                      <a:pt x="618612" y="90067"/>
                      <a:pt x="616744" y="92869"/>
                    </a:cubicBezTo>
                    <a:cubicBezTo>
                      <a:pt x="615156" y="95250"/>
                      <a:pt x="614180" y="98180"/>
                      <a:pt x="611981" y="100012"/>
                    </a:cubicBezTo>
                    <a:cubicBezTo>
                      <a:pt x="609254" y="102284"/>
                      <a:pt x="605538" y="103014"/>
                      <a:pt x="602456" y="104775"/>
                    </a:cubicBezTo>
                    <a:cubicBezTo>
                      <a:pt x="599971" y="106195"/>
                      <a:pt x="597872" y="108257"/>
                      <a:pt x="595313" y="109537"/>
                    </a:cubicBezTo>
                    <a:cubicBezTo>
                      <a:pt x="593068" y="110660"/>
                      <a:pt x="590414" y="110796"/>
                      <a:pt x="588169" y="111919"/>
                    </a:cubicBezTo>
                    <a:cubicBezTo>
                      <a:pt x="569711" y="121148"/>
                      <a:pt x="591831" y="113079"/>
                      <a:pt x="573881" y="119062"/>
                    </a:cubicBezTo>
                    <a:cubicBezTo>
                      <a:pt x="571500" y="120650"/>
                      <a:pt x="569368" y="122698"/>
                      <a:pt x="566738" y="123825"/>
                    </a:cubicBezTo>
                    <a:cubicBezTo>
                      <a:pt x="563730" y="125114"/>
                      <a:pt x="560360" y="125307"/>
                      <a:pt x="557213" y="126206"/>
                    </a:cubicBezTo>
                    <a:cubicBezTo>
                      <a:pt x="554799" y="126896"/>
                      <a:pt x="552450" y="127793"/>
                      <a:pt x="550069" y="128587"/>
                    </a:cubicBezTo>
                    <a:cubicBezTo>
                      <a:pt x="547688" y="130175"/>
                      <a:pt x="545485" y="132070"/>
                      <a:pt x="542925" y="133350"/>
                    </a:cubicBezTo>
                    <a:cubicBezTo>
                      <a:pt x="539510" y="135058"/>
                      <a:pt x="529306" y="137349"/>
                      <a:pt x="526256" y="138112"/>
                    </a:cubicBezTo>
                    <a:cubicBezTo>
                      <a:pt x="523875" y="139700"/>
                      <a:pt x="521673" y="141595"/>
                      <a:pt x="519113" y="142875"/>
                    </a:cubicBezTo>
                    <a:cubicBezTo>
                      <a:pt x="516868" y="143998"/>
                      <a:pt x="514383" y="144566"/>
                      <a:pt x="511969" y="145256"/>
                    </a:cubicBezTo>
                    <a:cubicBezTo>
                      <a:pt x="496489" y="149678"/>
                      <a:pt x="496017" y="148173"/>
                      <a:pt x="473869" y="150019"/>
                    </a:cubicBezTo>
                    <a:cubicBezTo>
                      <a:pt x="469933" y="151331"/>
                      <a:pt x="455679" y="156487"/>
                      <a:pt x="450056" y="157162"/>
                    </a:cubicBezTo>
                    <a:cubicBezTo>
                      <a:pt x="433431" y="159157"/>
                      <a:pt x="416721" y="160362"/>
                      <a:pt x="400050" y="161925"/>
                    </a:cubicBezTo>
                    <a:lnTo>
                      <a:pt x="373856" y="164306"/>
                    </a:lnTo>
                    <a:cubicBezTo>
                      <a:pt x="363592" y="167728"/>
                      <a:pt x="353496" y="171560"/>
                      <a:pt x="342900" y="173831"/>
                    </a:cubicBezTo>
                    <a:cubicBezTo>
                      <a:pt x="334985" y="175527"/>
                      <a:pt x="327072" y="177263"/>
                      <a:pt x="319088" y="178594"/>
                    </a:cubicBezTo>
                    <a:cubicBezTo>
                      <a:pt x="312721" y="179655"/>
                      <a:pt x="299549" y="181692"/>
                      <a:pt x="292894" y="183356"/>
                    </a:cubicBezTo>
                    <a:cubicBezTo>
                      <a:pt x="254132" y="193047"/>
                      <a:pt x="290255" y="184451"/>
                      <a:pt x="269081" y="190500"/>
                    </a:cubicBezTo>
                    <a:cubicBezTo>
                      <a:pt x="265934" y="191399"/>
                      <a:pt x="262731" y="192087"/>
                      <a:pt x="259556" y="192881"/>
                    </a:cubicBezTo>
                    <a:cubicBezTo>
                      <a:pt x="256381" y="194469"/>
                      <a:pt x="253327" y="196326"/>
                      <a:pt x="250031" y="197644"/>
                    </a:cubicBezTo>
                    <a:cubicBezTo>
                      <a:pt x="250018" y="197649"/>
                      <a:pt x="232178" y="203594"/>
                      <a:pt x="228600" y="204787"/>
                    </a:cubicBezTo>
                    <a:lnTo>
                      <a:pt x="214313" y="209550"/>
                    </a:lnTo>
                    <a:cubicBezTo>
                      <a:pt x="207504" y="211819"/>
                      <a:pt x="205119" y="212817"/>
                      <a:pt x="197644" y="214312"/>
                    </a:cubicBezTo>
                    <a:cubicBezTo>
                      <a:pt x="192909" y="215259"/>
                      <a:pt x="188091" y="215747"/>
                      <a:pt x="183356" y="216694"/>
                    </a:cubicBezTo>
                    <a:cubicBezTo>
                      <a:pt x="180147" y="217336"/>
                      <a:pt x="177090" y="218779"/>
                      <a:pt x="173831" y="219075"/>
                    </a:cubicBezTo>
                    <a:cubicBezTo>
                      <a:pt x="146669" y="221544"/>
                      <a:pt x="143361" y="221456"/>
                      <a:pt x="126206" y="235744"/>
                    </a:cubicBezTo>
                    <a:close/>
                  </a:path>
                </a:pathLst>
              </a:custGeom>
              <a:gradFill flip="none" rotWithShape="1">
                <a:gsLst>
                  <a:gs pos="0">
                    <a:srgbClr val="008A42"/>
                  </a:gs>
                  <a:gs pos="100000">
                    <a:srgbClr val="02834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42" name="フリーフォーム 141"/>
              <p:cNvSpPr/>
              <p:nvPr/>
            </p:nvSpPr>
            <p:spPr>
              <a:xfrm>
                <a:off x="1355774" y="3814445"/>
                <a:ext cx="290512" cy="100013"/>
              </a:xfrm>
              <a:custGeom>
                <a:avLst/>
                <a:gdLst>
                  <a:gd name="connsiteX0" fmla="*/ 0 w 290512"/>
                  <a:gd name="connsiteY0" fmla="*/ 69056 h 100013"/>
                  <a:gd name="connsiteX1" fmla="*/ 0 w 290512"/>
                  <a:gd name="connsiteY1" fmla="*/ 69056 h 100013"/>
                  <a:gd name="connsiteX2" fmla="*/ 30956 w 290512"/>
                  <a:gd name="connsiteY2" fmla="*/ 47625 h 100013"/>
                  <a:gd name="connsiteX3" fmla="*/ 45244 w 290512"/>
                  <a:gd name="connsiteY3" fmla="*/ 38100 h 100013"/>
                  <a:gd name="connsiteX4" fmla="*/ 59531 w 290512"/>
                  <a:gd name="connsiteY4" fmla="*/ 26194 h 100013"/>
                  <a:gd name="connsiteX5" fmla="*/ 76200 w 290512"/>
                  <a:gd name="connsiteY5" fmla="*/ 9525 h 100013"/>
                  <a:gd name="connsiteX6" fmla="*/ 83344 w 290512"/>
                  <a:gd name="connsiteY6" fmla="*/ 4763 h 100013"/>
                  <a:gd name="connsiteX7" fmla="*/ 102394 w 290512"/>
                  <a:gd name="connsiteY7" fmla="*/ 0 h 100013"/>
                  <a:gd name="connsiteX8" fmla="*/ 157162 w 290512"/>
                  <a:gd name="connsiteY8" fmla="*/ 2381 h 100013"/>
                  <a:gd name="connsiteX9" fmla="*/ 169069 w 290512"/>
                  <a:gd name="connsiteY9" fmla="*/ 4763 h 100013"/>
                  <a:gd name="connsiteX10" fmla="*/ 204787 w 290512"/>
                  <a:gd name="connsiteY10" fmla="*/ 9525 h 100013"/>
                  <a:gd name="connsiteX11" fmla="*/ 216694 w 290512"/>
                  <a:gd name="connsiteY11" fmla="*/ 11906 h 100013"/>
                  <a:gd name="connsiteX12" fmla="*/ 257175 w 290512"/>
                  <a:gd name="connsiteY12" fmla="*/ 14288 h 100013"/>
                  <a:gd name="connsiteX13" fmla="*/ 266700 w 290512"/>
                  <a:gd name="connsiteY13" fmla="*/ 16669 h 100013"/>
                  <a:gd name="connsiteX14" fmla="*/ 278606 w 290512"/>
                  <a:gd name="connsiteY14" fmla="*/ 19050 h 100013"/>
                  <a:gd name="connsiteX15" fmla="*/ 285750 w 290512"/>
                  <a:gd name="connsiteY15" fmla="*/ 21431 h 100013"/>
                  <a:gd name="connsiteX16" fmla="*/ 290512 w 290512"/>
                  <a:gd name="connsiteY16" fmla="*/ 28575 h 100013"/>
                  <a:gd name="connsiteX17" fmla="*/ 285750 w 290512"/>
                  <a:gd name="connsiteY17" fmla="*/ 45244 h 100013"/>
                  <a:gd name="connsiteX18" fmla="*/ 278606 w 290512"/>
                  <a:gd name="connsiteY18" fmla="*/ 47625 h 100013"/>
                  <a:gd name="connsiteX19" fmla="*/ 269081 w 290512"/>
                  <a:gd name="connsiteY19" fmla="*/ 57150 h 100013"/>
                  <a:gd name="connsiteX20" fmla="*/ 264319 w 290512"/>
                  <a:gd name="connsiteY20" fmla="*/ 64294 h 100013"/>
                  <a:gd name="connsiteX21" fmla="*/ 250031 w 290512"/>
                  <a:gd name="connsiteY21" fmla="*/ 73819 h 100013"/>
                  <a:gd name="connsiteX22" fmla="*/ 242887 w 290512"/>
                  <a:gd name="connsiteY22" fmla="*/ 78581 h 100013"/>
                  <a:gd name="connsiteX23" fmla="*/ 228600 w 290512"/>
                  <a:gd name="connsiteY23" fmla="*/ 83344 h 100013"/>
                  <a:gd name="connsiteX24" fmla="*/ 221456 w 290512"/>
                  <a:gd name="connsiteY24" fmla="*/ 88106 h 100013"/>
                  <a:gd name="connsiteX25" fmla="*/ 192881 w 290512"/>
                  <a:gd name="connsiteY25" fmla="*/ 95250 h 100013"/>
                  <a:gd name="connsiteX26" fmla="*/ 154781 w 290512"/>
                  <a:gd name="connsiteY26" fmla="*/ 100013 h 100013"/>
                  <a:gd name="connsiteX27" fmla="*/ 109537 w 290512"/>
                  <a:gd name="connsiteY27" fmla="*/ 97631 h 100013"/>
                  <a:gd name="connsiteX28" fmla="*/ 92869 w 290512"/>
                  <a:gd name="connsiteY28" fmla="*/ 95250 h 100013"/>
                  <a:gd name="connsiteX29" fmla="*/ 85725 w 290512"/>
                  <a:gd name="connsiteY29" fmla="*/ 92869 h 100013"/>
                  <a:gd name="connsiteX30" fmla="*/ 47625 w 290512"/>
                  <a:gd name="connsiteY30" fmla="*/ 88106 h 100013"/>
                  <a:gd name="connsiteX31" fmla="*/ 35719 w 290512"/>
                  <a:gd name="connsiteY31" fmla="*/ 85725 h 100013"/>
                  <a:gd name="connsiteX32" fmla="*/ 16669 w 290512"/>
                  <a:gd name="connsiteY32" fmla="*/ 80963 h 100013"/>
                  <a:gd name="connsiteX33" fmla="*/ 0 w 290512"/>
                  <a:gd name="connsiteY33" fmla="*/ 69056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0512" h="100013">
                    <a:moveTo>
                      <a:pt x="0" y="69056"/>
                    </a:moveTo>
                    <a:lnTo>
                      <a:pt x="0" y="69056"/>
                    </a:lnTo>
                    <a:cubicBezTo>
                      <a:pt x="26049" y="50822"/>
                      <a:pt x="15783" y="57740"/>
                      <a:pt x="30956" y="47625"/>
                    </a:cubicBezTo>
                    <a:cubicBezTo>
                      <a:pt x="30961" y="47622"/>
                      <a:pt x="45240" y="38104"/>
                      <a:pt x="45244" y="38100"/>
                    </a:cubicBezTo>
                    <a:cubicBezTo>
                      <a:pt x="54411" y="28932"/>
                      <a:pt x="49585" y="32824"/>
                      <a:pt x="59531" y="26194"/>
                    </a:cubicBezTo>
                    <a:cubicBezTo>
                      <a:pt x="63722" y="13620"/>
                      <a:pt x="59824" y="20442"/>
                      <a:pt x="76200" y="9525"/>
                    </a:cubicBezTo>
                    <a:cubicBezTo>
                      <a:pt x="78581" y="7938"/>
                      <a:pt x="80629" y="5668"/>
                      <a:pt x="83344" y="4763"/>
                    </a:cubicBezTo>
                    <a:cubicBezTo>
                      <a:pt x="94327" y="1101"/>
                      <a:pt x="88026" y="2873"/>
                      <a:pt x="102394" y="0"/>
                    </a:cubicBezTo>
                    <a:cubicBezTo>
                      <a:pt x="120650" y="794"/>
                      <a:pt x="138935" y="1079"/>
                      <a:pt x="157162" y="2381"/>
                    </a:cubicBezTo>
                    <a:cubicBezTo>
                      <a:pt x="161199" y="2669"/>
                      <a:pt x="165076" y="4098"/>
                      <a:pt x="169069" y="4763"/>
                    </a:cubicBezTo>
                    <a:cubicBezTo>
                      <a:pt x="197858" y="9562"/>
                      <a:pt x="173571" y="4723"/>
                      <a:pt x="204787" y="9525"/>
                    </a:cubicBezTo>
                    <a:cubicBezTo>
                      <a:pt x="208788" y="10140"/>
                      <a:pt x="212663" y="11540"/>
                      <a:pt x="216694" y="11906"/>
                    </a:cubicBezTo>
                    <a:cubicBezTo>
                      <a:pt x="230155" y="13130"/>
                      <a:pt x="243681" y="13494"/>
                      <a:pt x="257175" y="14288"/>
                    </a:cubicBezTo>
                    <a:cubicBezTo>
                      <a:pt x="260350" y="15082"/>
                      <a:pt x="263505" y="15959"/>
                      <a:pt x="266700" y="16669"/>
                    </a:cubicBezTo>
                    <a:cubicBezTo>
                      <a:pt x="270651" y="17547"/>
                      <a:pt x="274680" y="18068"/>
                      <a:pt x="278606" y="19050"/>
                    </a:cubicBezTo>
                    <a:cubicBezTo>
                      <a:pt x="281041" y="19659"/>
                      <a:pt x="283369" y="20637"/>
                      <a:pt x="285750" y="21431"/>
                    </a:cubicBezTo>
                    <a:cubicBezTo>
                      <a:pt x="287337" y="23812"/>
                      <a:pt x="290107" y="25742"/>
                      <a:pt x="290512" y="28575"/>
                    </a:cubicBezTo>
                    <a:cubicBezTo>
                      <a:pt x="290520" y="28629"/>
                      <a:pt x="286867" y="44127"/>
                      <a:pt x="285750" y="45244"/>
                    </a:cubicBezTo>
                    <a:cubicBezTo>
                      <a:pt x="283975" y="47019"/>
                      <a:pt x="280987" y="46831"/>
                      <a:pt x="278606" y="47625"/>
                    </a:cubicBezTo>
                    <a:cubicBezTo>
                      <a:pt x="273411" y="63212"/>
                      <a:pt x="280627" y="47913"/>
                      <a:pt x="269081" y="57150"/>
                    </a:cubicBezTo>
                    <a:cubicBezTo>
                      <a:pt x="266846" y="58938"/>
                      <a:pt x="266473" y="62409"/>
                      <a:pt x="264319" y="64294"/>
                    </a:cubicBezTo>
                    <a:cubicBezTo>
                      <a:pt x="260011" y="68063"/>
                      <a:pt x="254794" y="70644"/>
                      <a:pt x="250031" y="73819"/>
                    </a:cubicBezTo>
                    <a:cubicBezTo>
                      <a:pt x="247650" y="75406"/>
                      <a:pt x="245602" y="77676"/>
                      <a:pt x="242887" y="78581"/>
                    </a:cubicBezTo>
                    <a:cubicBezTo>
                      <a:pt x="238125" y="80169"/>
                      <a:pt x="232777" y="80560"/>
                      <a:pt x="228600" y="83344"/>
                    </a:cubicBezTo>
                    <a:cubicBezTo>
                      <a:pt x="226219" y="84931"/>
                      <a:pt x="224071" y="86944"/>
                      <a:pt x="221456" y="88106"/>
                    </a:cubicBezTo>
                    <a:cubicBezTo>
                      <a:pt x="211356" y="92595"/>
                      <a:pt x="203688" y="93776"/>
                      <a:pt x="192881" y="95250"/>
                    </a:cubicBezTo>
                    <a:cubicBezTo>
                      <a:pt x="180200" y="96979"/>
                      <a:pt x="154781" y="100013"/>
                      <a:pt x="154781" y="100013"/>
                    </a:cubicBezTo>
                    <a:cubicBezTo>
                      <a:pt x="139700" y="99219"/>
                      <a:pt x="124595" y="98789"/>
                      <a:pt x="109537" y="97631"/>
                    </a:cubicBezTo>
                    <a:cubicBezTo>
                      <a:pt x="103941" y="97201"/>
                      <a:pt x="98372" y="96351"/>
                      <a:pt x="92869" y="95250"/>
                    </a:cubicBezTo>
                    <a:cubicBezTo>
                      <a:pt x="90408" y="94758"/>
                      <a:pt x="88204" y="93260"/>
                      <a:pt x="85725" y="92869"/>
                    </a:cubicBezTo>
                    <a:cubicBezTo>
                      <a:pt x="73083" y="90873"/>
                      <a:pt x="60175" y="90616"/>
                      <a:pt x="47625" y="88106"/>
                    </a:cubicBezTo>
                    <a:cubicBezTo>
                      <a:pt x="43656" y="87312"/>
                      <a:pt x="39645" y="86707"/>
                      <a:pt x="35719" y="85725"/>
                    </a:cubicBezTo>
                    <a:cubicBezTo>
                      <a:pt x="23849" y="82758"/>
                      <a:pt x="32465" y="82718"/>
                      <a:pt x="16669" y="80963"/>
                    </a:cubicBezTo>
                    <a:cubicBezTo>
                      <a:pt x="13513" y="80612"/>
                      <a:pt x="2778" y="71041"/>
                      <a:pt x="0" y="69056"/>
                    </a:cubicBezTo>
                    <a:close/>
                  </a:path>
                </a:pathLst>
              </a:custGeom>
              <a:gradFill flip="none" rotWithShape="1">
                <a:gsLst>
                  <a:gs pos="0">
                    <a:srgbClr val="0C8A4F"/>
                  </a:gs>
                  <a:gs pos="100000">
                    <a:srgbClr val="3888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43" name="フリーフォーム 142"/>
              <p:cNvSpPr/>
              <p:nvPr/>
            </p:nvSpPr>
            <p:spPr>
              <a:xfrm>
                <a:off x="761504" y="3825790"/>
                <a:ext cx="346571" cy="316603"/>
              </a:xfrm>
              <a:custGeom>
                <a:avLst/>
                <a:gdLst>
                  <a:gd name="connsiteX0" fmla="*/ 22225 w 323850"/>
                  <a:gd name="connsiteY0" fmla="*/ 3260 h 316603"/>
                  <a:gd name="connsiteX1" fmla="*/ 22225 w 323850"/>
                  <a:gd name="connsiteY1" fmla="*/ 3260 h 316603"/>
                  <a:gd name="connsiteX2" fmla="*/ 12700 w 323850"/>
                  <a:gd name="connsiteY2" fmla="*/ 28660 h 316603"/>
                  <a:gd name="connsiteX3" fmla="*/ 9525 w 323850"/>
                  <a:gd name="connsiteY3" fmla="*/ 38185 h 316603"/>
                  <a:gd name="connsiteX4" fmla="*/ 0 w 323850"/>
                  <a:gd name="connsiteY4" fmla="*/ 85810 h 316603"/>
                  <a:gd name="connsiteX5" fmla="*/ 3175 w 323850"/>
                  <a:gd name="connsiteY5" fmla="*/ 168360 h 316603"/>
                  <a:gd name="connsiteX6" fmla="*/ 6350 w 323850"/>
                  <a:gd name="connsiteY6" fmla="*/ 177885 h 316603"/>
                  <a:gd name="connsiteX7" fmla="*/ 9525 w 323850"/>
                  <a:gd name="connsiteY7" fmla="*/ 196935 h 316603"/>
                  <a:gd name="connsiteX8" fmla="*/ 15875 w 323850"/>
                  <a:gd name="connsiteY8" fmla="*/ 238210 h 316603"/>
                  <a:gd name="connsiteX9" fmla="*/ 34925 w 323850"/>
                  <a:gd name="connsiteY9" fmla="*/ 276310 h 316603"/>
                  <a:gd name="connsiteX10" fmla="*/ 41275 w 323850"/>
                  <a:gd name="connsiteY10" fmla="*/ 285835 h 316603"/>
                  <a:gd name="connsiteX11" fmla="*/ 60325 w 323850"/>
                  <a:gd name="connsiteY11" fmla="*/ 298535 h 316603"/>
                  <a:gd name="connsiteX12" fmla="*/ 152400 w 323850"/>
                  <a:gd name="connsiteY12" fmla="*/ 304885 h 316603"/>
                  <a:gd name="connsiteX13" fmla="*/ 171450 w 323850"/>
                  <a:gd name="connsiteY13" fmla="*/ 301710 h 316603"/>
                  <a:gd name="connsiteX14" fmla="*/ 193675 w 323850"/>
                  <a:gd name="connsiteY14" fmla="*/ 298535 h 316603"/>
                  <a:gd name="connsiteX15" fmla="*/ 209550 w 323850"/>
                  <a:gd name="connsiteY15" fmla="*/ 295360 h 316603"/>
                  <a:gd name="connsiteX16" fmla="*/ 234950 w 323850"/>
                  <a:gd name="connsiteY16" fmla="*/ 292185 h 316603"/>
                  <a:gd name="connsiteX17" fmla="*/ 269875 w 323850"/>
                  <a:gd name="connsiteY17" fmla="*/ 285835 h 316603"/>
                  <a:gd name="connsiteX18" fmla="*/ 288925 w 323850"/>
                  <a:gd name="connsiteY18" fmla="*/ 279485 h 316603"/>
                  <a:gd name="connsiteX19" fmla="*/ 298450 w 323850"/>
                  <a:gd name="connsiteY19" fmla="*/ 276310 h 316603"/>
                  <a:gd name="connsiteX20" fmla="*/ 320675 w 323850"/>
                  <a:gd name="connsiteY20" fmla="*/ 250910 h 316603"/>
                  <a:gd name="connsiteX21" fmla="*/ 323850 w 323850"/>
                  <a:gd name="connsiteY21" fmla="*/ 241385 h 316603"/>
                  <a:gd name="connsiteX22" fmla="*/ 320675 w 323850"/>
                  <a:gd name="connsiteY22" fmla="*/ 209635 h 316603"/>
                  <a:gd name="connsiteX23" fmla="*/ 317500 w 323850"/>
                  <a:gd name="connsiteY23" fmla="*/ 200110 h 316603"/>
                  <a:gd name="connsiteX24" fmla="*/ 288925 w 323850"/>
                  <a:gd name="connsiteY24" fmla="*/ 187410 h 316603"/>
                  <a:gd name="connsiteX25" fmla="*/ 266700 w 323850"/>
                  <a:gd name="connsiteY25" fmla="*/ 181060 h 316603"/>
                  <a:gd name="connsiteX26" fmla="*/ 257175 w 323850"/>
                  <a:gd name="connsiteY26" fmla="*/ 174710 h 316603"/>
                  <a:gd name="connsiteX27" fmla="*/ 250825 w 323850"/>
                  <a:gd name="connsiteY27" fmla="*/ 165185 h 316603"/>
                  <a:gd name="connsiteX28" fmla="*/ 241300 w 323850"/>
                  <a:gd name="connsiteY28" fmla="*/ 162010 h 316603"/>
                  <a:gd name="connsiteX29" fmla="*/ 238125 w 323850"/>
                  <a:gd name="connsiteY29" fmla="*/ 152485 h 316603"/>
                  <a:gd name="connsiteX30" fmla="*/ 222250 w 323850"/>
                  <a:gd name="connsiteY30" fmla="*/ 133435 h 316603"/>
                  <a:gd name="connsiteX31" fmla="*/ 206375 w 323850"/>
                  <a:gd name="connsiteY31" fmla="*/ 104860 h 316603"/>
                  <a:gd name="connsiteX32" fmla="*/ 200025 w 323850"/>
                  <a:gd name="connsiteY32" fmla="*/ 95335 h 316603"/>
                  <a:gd name="connsiteX33" fmla="*/ 180975 w 323850"/>
                  <a:gd name="connsiteY33" fmla="*/ 57235 h 316603"/>
                  <a:gd name="connsiteX34" fmla="*/ 174625 w 323850"/>
                  <a:gd name="connsiteY34" fmla="*/ 47710 h 316603"/>
                  <a:gd name="connsiteX35" fmla="*/ 165100 w 323850"/>
                  <a:gd name="connsiteY35" fmla="*/ 41360 h 316603"/>
                  <a:gd name="connsiteX36" fmla="*/ 149225 w 323850"/>
                  <a:gd name="connsiteY36" fmla="*/ 28660 h 316603"/>
                  <a:gd name="connsiteX37" fmla="*/ 139700 w 323850"/>
                  <a:gd name="connsiteY37" fmla="*/ 19135 h 316603"/>
                  <a:gd name="connsiteX38" fmla="*/ 120650 w 323850"/>
                  <a:gd name="connsiteY38" fmla="*/ 12785 h 316603"/>
                  <a:gd name="connsiteX39" fmla="*/ 111125 w 323850"/>
                  <a:gd name="connsiteY39" fmla="*/ 9610 h 316603"/>
                  <a:gd name="connsiteX40" fmla="*/ 101600 w 323850"/>
                  <a:gd name="connsiteY40" fmla="*/ 6435 h 316603"/>
                  <a:gd name="connsiteX41" fmla="*/ 57150 w 323850"/>
                  <a:gd name="connsiteY41" fmla="*/ 85 h 316603"/>
                  <a:gd name="connsiteX42" fmla="*/ 22225 w 323850"/>
                  <a:gd name="connsiteY42" fmla="*/ 3260 h 31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3850" h="316603">
                    <a:moveTo>
                      <a:pt x="22225" y="3260"/>
                    </a:moveTo>
                    <a:lnTo>
                      <a:pt x="22225" y="3260"/>
                    </a:lnTo>
                    <a:cubicBezTo>
                      <a:pt x="19050" y="11727"/>
                      <a:pt x="15790" y="20162"/>
                      <a:pt x="12700" y="28660"/>
                    </a:cubicBezTo>
                    <a:cubicBezTo>
                      <a:pt x="11556" y="31805"/>
                      <a:pt x="10406" y="34956"/>
                      <a:pt x="9525" y="38185"/>
                    </a:cubicBezTo>
                    <a:cubicBezTo>
                      <a:pt x="2176" y="65130"/>
                      <a:pt x="3709" y="59846"/>
                      <a:pt x="0" y="85810"/>
                    </a:cubicBezTo>
                    <a:cubicBezTo>
                      <a:pt x="1058" y="113327"/>
                      <a:pt x="1280" y="140888"/>
                      <a:pt x="3175" y="168360"/>
                    </a:cubicBezTo>
                    <a:cubicBezTo>
                      <a:pt x="3405" y="171699"/>
                      <a:pt x="5624" y="174618"/>
                      <a:pt x="6350" y="177885"/>
                    </a:cubicBezTo>
                    <a:cubicBezTo>
                      <a:pt x="7747" y="184169"/>
                      <a:pt x="8546" y="190572"/>
                      <a:pt x="9525" y="196935"/>
                    </a:cubicBezTo>
                    <a:cubicBezTo>
                      <a:pt x="10331" y="202172"/>
                      <a:pt x="14291" y="231874"/>
                      <a:pt x="15875" y="238210"/>
                    </a:cubicBezTo>
                    <a:cubicBezTo>
                      <a:pt x="21133" y="259242"/>
                      <a:pt x="22509" y="257686"/>
                      <a:pt x="34925" y="276310"/>
                    </a:cubicBezTo>
                    <a:cubicBezTo>
                      <a:pt x="37042" y="279485"/>
                      <a:pt x="38100" y="283718"/>
                      <a:pt x="41275" y="285835"/>
                    </a:cubicBezTo>
                    <a:lnTo>
                      <a:pt x="60325" y="298535"/>
                    </a:lnTo>
                    <a:cubicBezTo>
                      <a:pt x="82356" y="331581"/>
                      <a:pt x="64214" y="310230"/>
                      <a:pt x="152400" y="304885"/>
                    </a:cubicBezTo>
                    <a:cubicBezTo>
                      <a:pt x="158826" y="304496"/>
                      <a:pt x="165087" y="302689"/>
                      <a:pt x="171450" y="301710"/>
                    </a:cubicBezTo>
                    <a:cubicBezTo>
                      <a:pt x="178847" y="300572"/>
                      <a:pt x="186293" y="299765"/>
                      <a:pt x="193675" y="298535"/>
                    </a:cubicBezTo>
                    <a:cubicBezTo>
                      <a:pt x="198998" y="297648"/>
                      <a:pt x="204216" y="296181"/>
                      <a:pt x="209550" y="295360"/>
                    </a:cubicBezTo>
                    <a:cubicBezTo>
                      <a:pt x="217983" y="294063"/>
                      <a:pt x="226492" y="293313"/>
                      <a:pt x="234950" y="292185"/>
                    </a:cubicBezTo>
                    <a:cubicBezTo>
                      <a:pt x="249709" y="290217"/>
                      <a:pt x="256787" y="289761"/>
                      <a:pt x="269875" y="285835"/>
                    </a:cubicBezTo>
                    <a:cubicBezTo>
                      <a:pt x="276286" y="283912"/>
                      <a:pt x="282575" y="281602"/>
                      <a:pt x="288925" y="279485"/>
                    </a:cubicBezTo>
                    <a:lnTo>
                      <a:pt x="298450" y="276310"/>
                    </a:lnTo>
                    <a:cubicBezTo>
                      <a:pt x="313267" y="254085"/>
                      <a:pt x="304800" y="261493"/>
                      <a:pt x="320675" y="250910"/>
                    </a:cubicBezTo>
                    <a:cubicBezTo>
                      <a:pt x="321733" y="247735"/>
                      <a:pt x="323850" y="244732"/>
                      <a:pt x="323850" y="241385"/>
                    </a:cubicBezTo>
                    <a:cubicBezTo>
                      <a:pt x="323850" y="230749"/>
                      <a:pt x="322292" y="220147"/>
                      <a:pt x="320675" y="209635"/>
                    </a:cubicBezTo>
                    <a:cubicBezTo>
                      <a:pt x="320166" y="206327"/>
                      <a:pt x="319591" y="202723"/>
                      <a:pt x="317500" y="200110"/>
                    </a:cubicBezTo>
                    <a:cubicBezTo>
                      <a:pt x="312288" y="193595"/>
                      <a:pt x="294261" y="188744"/>
                      <a:pt x="288925" y="187410"/>
                    </a:cubicBezTo>
                    <a:cubicBezTo>
                      <a:pt x="284856" y="186393"/>
                      <a:pt x="271255" y="183337"/>
                      <a:pt x="266700" y="181060"/>
                    </a:cubicBezTo>
                    <a:cubicBezTo>
                      <a:pt x="263287" y="179353"/>
                      <a:pt x="260350" y="176827"/>
                      <a:pt x="257175" y="174710"/>
                    </a:cubicBezTo>
                    <a:cubicBezTo>
                      <a:pt x="255058" y="171535"/>
                      <a:pt x="253805" y="167569"/>
                      <a:pt x="250825" y="165185"/>
                    </a:cubicBezTo>
                    <a:cubicBezTo>
                      <a:pt x="248212" y="163094"/>
                      <a:pt x="243667" y="164377"/>
                      <a:pt x="241300" y="162010"/>
                    </a:cubicBezTo>
                    <a:cubicBezTo>
                      <a:pt x="238933" y="159643"/>
                      <a:pt x="239622" y="155478"/>
                      <a:pt x="238125" y="152485"/>
                    </a:cubicBezTo>
                    <a:cubicBezTo>
                      <a:pt x="233705" y="143644"/>
                      <a:pt x="229272" y="140457"/>
                      <a:pt x="222250" y="133435"/>
                    </a:cubicBezTo>
                    <a:cubicBezTo>
                      <a:pt x="216662" y="116670"/>
                      <a:pt x="220931" y="126695"/>
                      <a:pt x="206375" y="104860"/>
                    </a:cubicBezTo>
                    <a:cubicBezTo>
                      <a:pt x="204258" y="101685"/>
                      <a:pt x="201232" y="98955"/>
                      <a:pt x="200025" y="95335"/>
                    </a:cubicBezTo>
                    <a:cubicBezTo>
                      <a:pt x="191262" y="69045"/>
                      <a:pt x="197388" y="81854"/>
                      <a:pt x="180975" y="57235"/>
                    </a:cubicBezTo>
                    <a:cubicBezTo>
                      <a:pt x="178858" y="54060"/>
                      <a:pt x="177800" y="49827"/>
                      <a:pt x="174625" y="47710"/>
                    </a:cubicBezTo>
                    <a:lnTo>
                      <a:pt x="165100" y="41360"/>
                    </a:lnTo>
                    <a:cubicBezTo>
                      <a:pt x="150898" y="20058"/>
                      <a:pt x="167628" y="40929"/>
                      <a:pt x="149225" y="28660"/>
                    </a:cubicBezTo>
                    <a:cubicBezTo>
                      <a:pt x="145489" y="26169"/>
                      <a:pt x="143625" y="21316"/>
                      <a:pt x="139700" y="19135"/>
                    </a:cubicBezTo>
                    <a:cubicBezTo>
                      <a:pt x="133849" y="15884"/>
                      <a:pt x="127000" y="14902"/>
                      <a:pt x="120650" y="12785"/>
                    </a:cubicBezTo>
                    <a:lnTo>
                      <a:pt x="111125" y="9610"/>
                    </a:lnTo>
                    <a:cubicBezTo>
                      <a:pt x="107950" y="8552"/>
                      <a:pt x="104901" y="6985"/>
                      <a:pt x="101600" y="6435"/>
                    </a:cubicBezTo>
                    <a:cubicBezTo>
                      <a:pt x="89723" y="4455"/>
                      <a:pt x="68276" y="615"/>
                      <a:pt x="57150" y="85"/>
                    </a:cubicBezTo>
                    <a:cubicBezTo>
                      <a:pt x="43407" y="-569"/>
                      <a:pt x="28046" y="2731"/>
                      <a:pt x="22225" y="3260"/>
                    </a:cubicBezTo>
                    <a:close/>
                  </a:path>
                </a:pathLst>
              </a:custGeom>
              <a:gradFill flip="none" rotWithShape="1">
                <a:gsLst>
                  <a:gs pos="0">
                    <a:srgbClr val="3A6638"/>
                  </a:gs>
                  <a:gs pos="100000">
                    <a:srgbClr val="00834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44" name="フリーフォーム 143"/>
              <p:cNvSpPr/>
              <p:nvPr/>
            </p:nvSpPr>
            <p:spPr>
              <a:xfrm>
                <a:off x="3280811" y="3772846"/>
                <a:ext cx="501867" cy="480937"/>
              </a:xfrm>
              <a:custGeom>
                <a:avLst/>
                <a:gdLst>
                  <a:gd name="connsiteX0" fmla="*/ 1956 w 501867"/>
                  <a:gd name="connsiteY0" fmla="*/ 0 h 454025"/>
                  <a:gd name="connsiteX1" fmla="*/ 1956 w 501867"/>
                  <a:gd name="connsiteY1" fmla="*/ 0 h 454025"/>
                  <a:gd name="connsiteX2" fmla="*/ 8306 w 501867"/>
                  <a:gd name="connsiteY2" fmla="*/ 98425 h 454025"/>
                  <a:gd name="connsiteX3" fmla="*/ 17831 w 501867"/>
                  <a:gd name="connsiteY3" fmla="*/ 149225 h 454025"/>
                  <a:gd name="connsiteX4" fmla="*/ 24181 w 501867"/>
                  <a:gd name="connsiteY4" fmla="*/ 168275 h 454025"/>
                  <a:gd name="connsiteX5" fmla="*/ 27356 w 501867"/>
                  <a:gd name="connsiteY5" fmla="*/ 177800 h 454025"/>
                  <a:gd name="connsiteX6" fmla="*/ 43231 w 501867"/>
                  <a:gd name="connsiteY6" fmla="*/ 200025 h 454025"/>
                  <a:gd name="connsiteX7" fmla="*/ 59106 w 501867"/>
                  <a:gd name="connsiteY7" fmla="*/ 222250 h 454025"/>
                  <a:gd name="connsiteX8" fmla="*/ 74981 w 501867"/>
                  <a:gd name="connsiteY8" fmla="*/ 238125 h 454025"/>
                  <a:gd name="connsiteX9" fmla="*/ 94031 w 501867"/>
                  <a:gd name="connsiteY9" fmla="*/ 263525 h 454025"/>
                  <a:gd name="connsiteX10" fmla="*/ 103556 w 501867"/>
                  <a:gd name="connsiteY10" fmla="*/ 276225 h 454025"/>
                  <a:gd name="connsiteX11" fmla="*/ 113081 w 501867"/>
                  <a:gd name="connsiteY11" fmla="*/ 282575 h 454025"/>
                  <a:gd name="connsiteX12" fmla="*/ 132131 w 501867"/>
                  <a:gd name="connsiteY12" fmla="*/ 298450 h 454025"/>
                  <a:gd name="connsiteX13" fmla="*/ 157531 w 501867"/>
                  <a:gd name="connsiteY13" fmla="*/ 320675 h 454025"/>
                  <a:gd name="connsiteX14" fmla="*/ 176581 w 501867"/>
                  <a:gd name="connsiteY14" fmla="*/ 336550 h 454025"/>
                  <a:gd name="connsiteX15" fmla="*/ 192456 w 501867"/>
                  <a:gd name="connsiteY15" fmla="*/ 355600 h 454025"/>
                  <a:gd name="connsiteX16" fmla="*/ 201981 w 501867"/>
                  <a:gd name="connsiteY16" fmla="*/ 361950 h 454025"/>
                  <a:gd name="connsiteX17" fmla="*/ 217856 w 501867"/>
                  <a:gd name="connsiteY17" fmla="*/ 381000 h 454025"/>
                  <a:gd name="connsiteX18" fmla="*/ 224206 w 501867"/>
                  <a:gd name="connsiteY18" fmla="*/ 390525 h 454025"/>
                  <a:gd name="connsiteX19" fmla="*/ 243256 w 501867"/>
                  <a:gd name="connsiteY19" fmla="*/ 403225 h 454025"/>
                  <a:gd name="connsiteX20" fmla="*/ 262306 w 501867"/>
                  <a:gd name="connsiteY20" fmla="*/ 415925 h 454025"/>
                  <a:gd name="connsiteX21" fmla="*/ 271831 w 501867"/>
                  <a:gd name="connsiteY21" fmla="*/ 422275 h 454025"/>
                  <a:gd name="connsiteX22" fmla="*/ 281356 w 501867"/>
                  <a:gd name="connsiteY22" fmla="*/ 428625 h 454025"/>
                  <a:gd name="connsiteX23" fmla="*/ 319456 w 501867"/>
                  <a:gd name="connsiteY23" fmla="*/ 434975 h 454025"/>
                  <a:gd name="connsiteX24" fmla="*/ 354381 w 501867"/>
                  <a:gd name="connsiteY24" fmla="*/ 438150 h 454025"/>
                  <a:gd name="connsiteX25" fmla="*/ 379781 w 501867"/>
                  <a:gd name="connsiteY25" fmla="*/ 444500 h 454025"/>
                  <a:gd name="connsiteX26" fmla="*/ 389306 w 501867"/>
                  <a:gd name="connsiteY26" fmla="*/ 447675 h 454025"/>
                  <a:gd name="connsiteX27" fmla="*/ 424231 w 501867"/>
                  <a:gd name="connsiteY27" fmla="*/ 454025 h 454025"/>
                  <a:gd name="connsiteX28" fmla="*/ 500431 w 501867"/>
                  <a:gd name="connsiteY28" fmla="*/ 450850 h 454025"/>
                  <a:gd name="connsiteX29" fmla="*/ 497256 w 501867"/>
                  <a:gd name="connsiteY29" fmla="*/ 438150 h 454025"/>
                  <a:gd name="connsiteX30" fmla="*/ 487731 w 501867"/>
                  <a:gd name="connsiteY30" fmla="*/ 403225 h 454025"/>
                  <a:gd name="connsiteX31" fmla="*/ 481381 w 501867"/>
                  <a:gd name="connsiteY31" fmla="*/ 393700 h 454025"/>
                  <a:gd name="connsiteX32" fmla="*/ 478206 w 501867"/>
                  <a:gd name="connsiteY32" fmla="*/ 384175 h 454025"/>
                  <a:gd name="connsiteX33" fmla="*/ 459156 w 501867"/>
                  <a:gd name="connsiteY33" fmla="*/ 355600 h 454025"/>
                  <a:gd name="connsiteX34" fmla="*/ 452806 w 501867"/>
                  <a:gd name="connsiteY34" fmla="*/ 346075 h 454025"/>
                  <a:gd name="connsiteX35" fmla="*/ 446456 w 501867"/>
                  <a:gd name="connsiteY35" fmla="*/ 336550 h 454025"/>
                  <a:gd name="connsiteX36" fmla="*/ 427406 w 501867"/>
                  <a:gd name="connsiteY36" fmla="*/ 317500 h 454025"/>
                  <a:gd name="connsiteX37" fmla="*/ 408356 w 501867"/>
                  <a:gd name="connsiteY37" fmla="*/ 304800 h 454025"/>
                  <a:gd name="connsiteX38" fmla="*/ 398831 w 501867"/>
                  <a:gd name="connsiteY38" fmla="*/ 295275 h 454025"/>
                  <a:gd name="connsiteX39" fmla="*/ 379781 w 501867"/>
                  <a:gd name="connsiteY39" fmla="*/ 282575 h 454025"/>
                  <a:gd name="connsiteX40" fmla="*/ 351206 w 501867"/>
                  <a:gd name="connsiteY40" fmla="*/ 263525 h 454025"/>
                  <a:gd name="connsiteX41" fmla="*/ 332156 w 501867"/>
                  <a:gd name="connsiteY41" fmla="*/ 247650 h 454025"/>
                  <a:gd name="connsiteX42" fmla="*/ 325806 w 501867"/>
                  <a:gd name="connsiteY42" fmla="*/ 238125 h 454025"/>
                  <a:gd name="connsiteX43" fmla="*/ 316281 w 501867"/>
                  <a:gd name="connsiteY43" fmla="*/ 234950 h 454025"/>
                  <a:gd name="connsiteX44" fmla="*/ 300406 w 501867"/>
                  <a:gd name="connsiteY44" fmla="*/ 219075 h 454025"/>
                  <a:gd name="connsiteX45" fmla="*/ 281356 w 501867"/>
                  <a:gd name="connsiteY45" fmla="*/ 203200 h 454025"/>
                  <a:gd name="connsiteX46" fmla="*/ 275006 w 501867"/>
                  <a:gd name="connsiteY46" fmla="*/ 193675 h 454025"/>
                  <a:gd name="connsiteX47" fmla="*/ 255956 w 501867"/>
                  <a:gd name="connsiteY47" fmla="*/ 180975 h 454025"/>
                  <a:gd name="connsiteX48" fmla="*/ 246431 w 501867"/>
                  <a:gd name="connsiteY48" fmla="*/ 174625 h 454025"/>
                  <a:gd name="connsiteX49" fmla="*/ 217856 w 501867"/>
                  <a:gd name="connsiteY49" fmla="*/ 152400 h 454025"/>
                  <a:gd name="connsiteX50" fmla="*/ 208331 w 501867"/>
                  <a:gd name="connsiteY50" fmla="*/ 146050 h 454025"/>
                  <a:gd name="connsiteX51" fmla="*/ 198806 w 501867"/>
                  <a:gd name="connsiteY51" fmla="*/ 139700 h 454025"/>
                  <a:gd name="connsiteX52" fmla="*/ 179756 w 501867"/>
                  <a:gd name="connsiteY52" fmla="*/ 123825 h 454025"/>
                  <a:gd name="connsiteX53" fmla="*/ 170231 w 501867"/>
                  <a:gd name="connsiteY53" fmla="*/ 114300 h 454025"/>
                  <a:gd name="connsiteX54" fmla="*/ 151181 w 501867"/>
                  <a:gd name="connsiteY54" fmla="*/ 101600 h 454025"/>
                  <a:gd name="connsiteX55" fmla="*/ 141656 w 501867"/>
                  <a:gd name="connsiteY55" fmla="*/ 95250 h 454025"/>
                  <a:gd name="connsiteX56" fmla="*/ 122606 w 501867"/>
                  <a:gd name="connsiteY56" fmla="*/ 82550 h 454025"/>
                  <a:gd name="connsiteX57" fmla="*/ 113081 w 501867"/>
                  <a:gd name="connsiteY57" fmla="*/ 76200 h 454025"/>
                  <a:gd name="connsiteX58" fmla="*/ 94031 w 501867"/>
                  <a:gd name="connsiteY58" fmla="*/ 60325 h 454025"/>
                  <a:gd name="connsiteX59" fmla="*/ 84506 w 501867"/>
                  <a:gd name="connsiteY59" fmla="*/ 50800 h 454025"/>
                  <a:gd name="connsiteX60" fmla="*/ 65456 w 501867"/>
                  <a:gd name="connsiteY60" fmla="*/ 41275 h 454025"/>
                  <a:gd name="connsiteX61" fmla="*/ 46406 w 501867"/>
                  <a:gd name="connsiteY61" fmla="*/ 28575 h 454025"/>
                  <a:gd name="connsiteX62" fmla="*/ 27356 w 501867"/>
                  <a:gd name="connsiteY62" fmla="*/ 15875 h 454025"/>
                  <a:gd name="connsiteX63" fmla="*/ 8306 w 501867"/>
                  <a:gd name="connsiteY63" fmla="*/ 6350 h 454025"/>
                  <a:gd name="connsiteX64" fmla="*/ 1956 w 501867"/>
                  <a:gd name="connsiteY64" fmla="*/ 0 h 45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1867" h="454025">
                    <a:moveTo>
                      <a:pt x="1956" y="0"/>
                    </a:moveTo>
                    <a:lnTo>
                      <a:pt x="1956" y="0"/>
                    </a:lnTo>
                    <a:cubicBezTo>
                      <a:pt x="7109" y="128815"/>
                      <a:pt x="360" y="42800"/>
                      <a:pt x="8306" y="98425"/>
                    </a:cubicBezTo>
                    <a:cubicBezTo>
                      <a:pt x="11570" y="121273"/>
                      <a:pt x="10428" y="127015"/>
                      <a:pt x="17831" y="149225"/>
                    </a:cubicBezTo>
                    <a:lnTo>
                      <a:pt x="24181" y="168275"/>
                    </a:lnTo>
                    <a:cubicBezTo>
                      <a:pt x="25239" y="171450"/>
                      <a:pt x="25500" y="175015"/>
                      <a:pt x="27356" y="177800"/>
                    </a:cubicBezTo>
                    <a:cubicBezTo>
                      <a:pt x="36641" y="191728"/>
                      <a:pt x="31416" y="184272"/>
                      <a:pt x="43231" y="200025"/>
                    </a:cubicBezTo>
                    <a:cubicBezTo>
                      <a:pt x="49065" y="217527"/>
                      <a:pt x="42670" y="203074"/>
                      <a:pt x="59106" y="222250"/>
                    </a:cubicBezTo>
                    <a:cubicBezTo>
                      <a:pt x="73217" y="238713"/>
                      <a:pt x="56637" y="225895"/>
                      <a:pt x="74981" y="238125"/>
                    </a:cubicBezTo>
                    <a:cubicBezTo>
                      <a:pt x="86123" y="260408"/>
                      <a:pt x="75310" y="242129"/>
                      <a:pt x="94031" y="263525"/>
                    </a:cubicBezTo>
                    <a:cubicBezTo>
                      <a:pt x="97516" y="267507"/>
                      <a:pt x="99814" y="272483"/>
                      <a:pt x="103556" y="276225"/>
                    </a:cubicBezTo>
                    <a:cubicBezTo>
                      <a:pt x="106254" y="278923"/>
                      <a:pt x="110150" y="280132"/>
                      <a:pt x="113081" y="282575"/>
                    </a:cubicBezTo>
                    <a:cubicBezTo>
                      <a:pt x="137527" y="302947"/>
                      <a:pt x="108482" y="282684"/>
                      <a:pt x="132131" y="298450"/>
                    </a:cubicBezTo>
                    <a:cubicBezTo>
                      <a:pt x="150123" y="325437"/>
                      <a:pt x="120489" y="283633"/>
                      <a:pt x="157531" y="320675"/>
                    </a:cubicBezTo>
                    <a:cubicBezTo>
                      <a:pt x="185358" y="348502"/>
                      <a:pt x="150059" y="314448"/>
                      <a:pt x="176581" y="336550"/>
                    </a:cubicBezTo>
                    <a:cubicBezTo>
                      <a:pt x="207789" y="362557"/>
                      <a:pt x="167481" y="330625"/>
                      <a:pt x="192456" y="355600"/>
                    </a:cubicBezTo>
                    <a:cubicBezTo>
                      <a:pt x="195154" y="358298"/>
                      <a:pt x="198806" y="359833"/>
                      <a:pt x="201981" y="361950"/>
                    </a:cubicBezTo>
                    <a:cubicBezTo>
                      <a:pt x="217747" y="385599"/>
                      <a:pt x="197484" y="356554"/>
                      <a:pt x="217856" y="381000"/>
                    </a:cubicBezTo>
                    <a:cubicBezTo>
                      <a:pt x="220299" y="383931"/>
                      <a:pt x="221334" y="388012"/>
                      <a:pt x="224206" y="390525"/>
                    </a:cubicBezTo>
                    <a:cubicBezTo>
                      <a:pt x="229949" y="395551"/>
                      <a:pt x="236906" y="398992"/>
                      <a:pt x="243256" y="403225"/>
                    </a:cubicBezTo>
                    <a:lnTo>
                      <a:pt x="262306" y="415925"/>
                    </a:lnTo>
                    <a:lnTo>
                      <a:pt x="271831" y="422275"/>
                    </a:lnTo>
                    <a:cubicBezTo>
                      <a:pt x="275006" y="424392"/>
                      <a:pt x="277614" y="427877"/>
                      <a:pt x="281356" y="428625"/>
                    </a:cubicBezTo>
                    <a:cubicBezTo>
                      <a:pt x="297470" y="431848"/>
                      <a:pt x="301734" y="433006"/>
                      <a:pt x="319456" y="434975"/>
                    </a:cubicBezTo>
                    <a:cubicBezTo>
                      <a:pt x="331074" y="436266"/>
                      <a:pt x="342739" y="437092"/>
                      <a:pt x="354381" y="438150"/>
                    </a:cubicBezTo>
                    <a:cubicBezTo>
                      <a:pt x="376154" y="445408"/>
                      <a:pt x="349130" y="436837"/>
                      <a:pt x="379781" y="444500"/>
                    </a:cubicBezTo>
                    <a:cubicBezTo>
                      <a:pt x="383028" y="445312"/>
                      <a:pt x="386024" y="447019"/>
                      <a:pt x="389306" y="447675"/>
                    </a:cubicBezTo>
                    <a:cubicBezTo>
                      <a:pt x="446188" y="459051"/>
                      <a:pt x="386582" y="444613"/>
                      <a:pt x="424231" y="454025"/>
                    </a:cubicBezTo>
                    <a:lnTo>
                      <a:pt x="500431" y="450850"/>
                    </a:lnTo>
                    <a:cubicBezTo>
                      <a:pt x="504695" y="449923"/>
                      <a:pt x="498203" y="442410"/>
                      <a:pt x="497256" y="438150"/>
                    </a:cubicBezTo>
                    <a:cubicBezTo>
                      <a:pt x="495268" y="429204"/>
                      <a:pt x="492687" y="410659"/>
                      <a:pt x="487731" y="403225"/>
                    </a:cubicBezTo>
                    <a:cubicBezTo>
                      <a:pt x="485614" y="400050"/>
                      <a:pt x="483088" y="397113"/>
                      <a:pt x="481381" y="393700"/>
                    </a:cubicBezTo>
                    <a:cubicBezTo>
                      <a:pt x="479884" y="390707"/>
                      <a:pt x="479831" y="387101"/>
                      <a:pt x="478206" y="384175"/>
                    </a:cubicBezTo>
                    <a:lnTo>
                      <a:pt x="459156" y="355600"/>
                    </a:lnTo>
                    <a:lnTo>
                      <a:pt x="452806" y="346075"/>
                    </a:lnTo>
                    <a:cubicBezTo>
                      <a:pt x="450689" y="342900"/>
                      <a:pt x="449154" y="339248"/>
                      <a:pt x="446456" y="336550"/>
                    </a:cubicBezTo>
                    <a:cubicBezTo>
                      <a:pt x="440106" y="330200"/>
                      <a:pt x="434878" y="322481"/>
                      <a:pt x="427406" y="317500"/>
                    </a:cubicBezTo>
                    <a:cubicBezTo>
                      <a:pt x="421056" y="313267"/>
                      <a:pt x="413752" y="310196"/>
                      <a:pt x="408356" y="304800"/>
                    </a:cubicBezTo>
                    <a:cubicBezTo>
                      <a:pt x="405181" y="301625"/>
                      <a:pt x="402375" y="298032"/>
                      <a:pt x="398831" y="295275"/>
                    </a:cubicBezTo>
                    <a:cubicBezTo>
                      <a:pt x="392807" y="290590"/>
                      <a:pt x="386131" y="286808"/>
                      <a:pt x="379781" y="282575"/>
                    </a:cubicBezTo>
                    <a:lnTo>
                      <a:pt x="351206" y="263525"/>
                    </a:lnTo>
                    <a:cubicBezTo>
                      <a:pt x="341840" y="257281"/>
                      <a:pt x="339796" y="256817"/>
                      <a:pt x="332156" y="247650"/>
                    </a:cubicBezTo>
                    <a:cubicBezTo>
                      <a:pt x="329713" y="244719"/>
                      <a:pt x="328786" y="240509"/>
                      <a:pt x="325806" y="238125"/>
                    </a:cubicBezTo>
                    <a:cubicBezTo>
                      <a:pt x="323193" y="236034"/>
                      <a:pt x="319456" y="236008"/>
                      <a:pt x="316281" y="234950"/>
                    </a:cubicBezTo>
                    <a:cubicBezTo>
                      <a:pt x="304639" y="217488"/>
                      <a:pt x="316281" y="232304"/>
                      <a:pt x="300406" y="219075"/>
                    </a:cubicBezTo>
                    <a:cubicBezTo>
                      <a:pt x="275960" y="198703"/>
                      <a:pt x="305005" y="218966"/>
                      <a:pt x="281356" y="203200"/>
                    </a:cubicBezTo>
                    <a:cubicBezTo>
                      <a:pt x="279239" y="200025"/>
                      <a:pt x="277878" y="196188"/>
                      <a:pt x="275006" y="193675"/>
                    </a:cubicBezTo>
                    <a:cubicBezTo>
                      <a:pt x="269263" y="188649"/>
                      <a:pt x="262306" y="185208"/>
                      <a:pt x="255956" y="180975"/>
                    </a:cubicBezTo>
                    <a:cubicBezTo>
                      <a:pt x="252781" y="178858"/>
                      <a:pt x="249129" y="177323"/>
                      <a:pt x="246431" y="174625"/>
                    </a:cubicBezTo>
                    <a:cubicBezTo>
                      <a:pt x="231510" y="159704"/>
                      <a:pt x="240642" y="167591"/>
                      <a:pt x="217856" y="152400"/>
                    </a:cubicBezTo>
                    <a:lnTo>
                      <a:pt x="208331" y="146050"/>
                    </a:lnTo>
                    <a:cubicBezTo>
                      <a:pt x="205156" y="143933"/>
                      <a:pt x="201504" y="142398"/>
                      <a:pt x="198806" y="139700"/>
                    </a:cubicBezTo>
                    <a:cubicBezTo>
                      <a:pt x="170979" y="111873"/>
                      <a:pt x="206278" y="145927"/>
                      <a:pt x="179756" y="123825"/>
                    </a:cubicBezTo>
                    <a:cubicBezTo>
                      <a:pt x="176307" y="120950"/>
                      <a:pt x="173775" y="117057"/>
                      <a:pt x="170231" y="114300"/>
                    </a:cubicBezTo>
                    <a:cubicBezTo>
                      <a:pt x="164207" y="109615"/>
                      <a:pt x="157531" y="105833"/>
                      <a:pt x="151181" y="101600"/>
                    </a:cubicBezTo>
                    <a:lnTo>
                      <a:pt x="141656" y="95250"/>
                    </a:lnTo>
                    <a:lnTo>
                      <a:pt x="122606" y="82550"/>
                    </a:lnTo>
                    <a:cubicBezTo>
                      <a:pt x="119431" y="80433"/>
                      <a:pt x="115779" y="78898"/>
                      <a:pt x="113081" y="76200"/>
                    </a:cubicBezTo>
                    <a:cubicBezTo>
                      <a:pt x="85254" y="48373"/>
                      <a:pt x="120553" y="82427"/>
                      <a:pt x="94031" y="60325"/>
                    </a:cubicBezTo>
                    <a:cubicBezTo>
                      <a:pt x="90582" y="57450"/>
                      <a:pt x="87955" y="53675"/>
                      <a:pt x="84506" y="50800"/>
                    </a:cubicBezTo>
                    <a:cubicBezTo>
                      <a:pt x="76300" y="43961"/>
                      <a:pt x="75002" y="44457"/>
                      <a:pt x="65456" y="41275"/>
                    </a:cubicBezTo>
                    <a:cubicBezTo>
                      <a:pt x="44317" y="20136"/>
                      <a:pt x="67083" y="40062"/>
                      <a:pt x="46406" y="28575"/>
                    </a:cubicBezTo>
                    <a:cubicBezTo>
                      <a:pt x="39735" y="24869"/>
                      <a:pt x="34596" y="18288"/>
                      <a:pt x="27356" y="15875"/>
                    </a:cubicBezTo>
                    <a:cubicBezTo>
                      <a:pt x="3415" y="7895"/>
                      <a:pt x="32925" y="18660"/>
                      <a:pt x="8306" y="6350"/>
                    </a:cubicBezTo>
                    <a:cubicBezTo>
                      <a:pt x="-6287" y="-947"/>
                      <a:pt x="3014" y="1058"/>
                      <a:pt x="1956" y="0"/>
                    </a:cubicBezTo>
                    <a:close/>
                  </a:path>
                </a:pathLst>
              </a:custGeom>
              <a:gradFill flip="none" rotWithShape="1">
                <a:gsLst>
                  <a:gs pos="0">
                    <a:srgbClr val="217741"/>
                  </a:gs>
                  <a:gs pos="100000">
                    <a:srgbClr val="06834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grpSp>
        <p:sp>
          <p:nvSpPr>
            <p:cNvPr id="84" name="フリーフォーム 83"/>
            <p:cNvSpPr/>
            <p:nvPr/>
          </p:nvSpPr>
          <p:spPr>
            <a:xfrm>
              <a:off x="787425" y="4260224"/>
              <a:ext cx="3536836" cy="985037"/>
            </a:xfrm>
            <a:custGeom>
              <a:avLst/>
              <a:gdLst>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00112 w 3538537"/>
                <a:gd name="connsiteY46" fmla="*/ 242888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5399 w 3538537"/>
                <a:gd name="connsiteY51" fmla="*/ 80252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65399 w 3538537"/>
                <a:gd name="connsiteY50" fmla="*/ 80252 h 966788"/>
                <a:gd name="connsiteX51" fmla="*/ 566737 w 3538537"/>
                <a:gd name="connsiteY51" fmla="*/ 104775 h 966788"/>
                <a:gd name="connsiteX52" fmla="*/ 485775 w 3538537"/>
                <a:gd name="connsiteY52" fmla="*/ 128588 h 966788"/>
                <a:gd name="connsiteX53" fmla="*/ 347662 w 3538537"/>
                <a:gd name="connsiteY53" fmla="*/ 133350 h 966788"/>
                <a:gd name="connsiteX54" fmla="*/ 276225 w 3538537"/>
                <a:gd name="connsiteY54" fmla="*/ 142875 h 966788"/>
                <a:gd name="connsiteX55" fmla="*/ 233362 w 3538537"/>
                <a:gd name="connsiteY55" fmla="*/ 261938 h 966788"/>
                <a:gd name="connsiteX56" fmla="*/ 200025 w 3538537"/>
                <a:gd name="connsiteY56" fmla="*/ 347663 h 966788"/>
                <a:gd name="connsiteX57" fmla="*/ 171450 w 3538537"/>
                <a:gd name="connsiteY57" fmla="*/ 433388 h 966788"/>
                <a:gd name="connsiteX58" fmla="*/ 142875 w 3538537"/>
                <a:gd name="connsiteY58" fmla="*/ 504825 h 966788"/>
                <a:gd name="connsiteX59" fmla="*/ 128587 w 3538537"/>
                <a:gd name="connsiteY59" fmla="*/ 595313 h 966788"/>
                <a:gd name="connsiteX60" fmla="*/ 109537 w 3538537"/>
                <a:gd name="connsiteY60" fmla="*/ 657225 h 966788"/>
                <a:gd name="connsiteX61" fmla="*/ 66675 w 3538537"/>
                <a:gd name="connsiteY61" fmla="*/ 700088 h 966788"/>
                <a:gd name="connsiteX62" fmla="*/ 0 w 3538537"/>
                <a:gd name="connsiteY62" fmla="*/ 752475 h 966788"/>
                <a:gd name="connsiteX0" fmla="*/ 0 w 3538537"/>
                <a:gd name="connsiteY0" fmla="*/ 794840 h 1009153"/>
                <a:gd name="connsiteX1" fmla="*/ 133350 w 3538537"/>
                <a:gd name="connsiteY1" fmla="*/ 813890 h 1009153"/>
                <a:gd name="connsiteX2" fmla="*/ 204787 w 3538537"/>
                <a:gd name="connsiteY2" fmla="*/ 885328 h 1009153"/>
                <a:gd name="connsiteX3" fmla="*/ 266700 w 3538537"/>
                <a:gd name="connsiteY3" fmla="*/ 985340 h 1009153"/>
                <a:gd name="connsiteX4" fmla="*/ 300037 w 3538537"/>
                <a:gd name="connsiteY4" fmla="*/ 1009153 h 1009153"/>
                <a:gd name="connsiteX5" fmla="*/ 614362 w 3538537"/>
                <a:gd name="connsiteY5" fmla="*/ 913903 h 1009153"/>
                <a:gd name="connsiteX6" fmla="*/ 1143000 w 3538537"/>
                <a:gd name="connsiteY6" fmla="*/ 771028 h 1009153"/>
                <a:gd name="connsiteX7" fmla="*/ 1428750 w 3538537"/>
                <a:gd name="connsiteY7" fmla="*/ 699590 h 1009153"/>
                <a:gd name="connsiteX8" fmla="*/ 1566862 w 3538537"/>
                <a:gd name="connsiteY8" fmla="*/ 675778 h 1009153"/>
                <a:gd name="connsiteX9" fmla="*/ 1866900 w 3538537"/>
                <a:gd name="connsiteY9" fmla="*/ 632915 h 1009153"/>
                <a:gd name="connsiteX10" fmla="*/ 2138362 w 3538537"/>
                <a:gd name="connsiteY10" fmla="*/ 651965 h 1009153"/>
                <a:gd name="connsiteX11" fmla="*/ 2324100 w 3538537"/>
                <a:gd name="connsiteY11" fmla="*/ 661490 h 1009153"/>
                <a:gd name="connsiteX12" fmla="*/ 2495550 w 3538537"/>
                <a:gd name="connsiteY12" fmla="*/ 675778 h 1009153"/>
                <a:gd name="connsiteX13" fmla="*/ 2686050 w 3538537"/>
                <a:gd name="connsiteY13" fmla="*/ 675778 h 1009153"/>
                <a:gd name="connsiteX14" fmla="*/ 2967037 w 3538537"/>
                <a:gd name="connsiteY14" fmla="*/ 685303 h 1009153"/>
                <a:gd name="connsiteX15" fmla="*/ 3048000 w 3538537"/>
                <a:gd name="connsiteY15" fmla="*/ 704353 h 1009153"/>
                <a:gd name="connsiteX16" fmla="*/ 3209925 w 3538537"/>
                <a:gd name="connsiteY16" fmla="*/ 685303 h 1009153"/>
                <a:gd name="connsiteX17" fmla="*/ 3395662 w 3538537"/>
                <a:gd name="connsiteY17" fmla="*/ 690065 h 1009153"/>
                <a:gd name="connsiteX18" fmla="*/ 3533775 w 3538537"/>
                <a:gd name="connsiteY18" fmla="*/ 604340 h 1009153"/>
                <a:gd name="connsiteX19" fmla="*/ 3538537 w 3538537"/>
                <a:gd name="connsiteY19" fmla="*/ 513853 h 1009153"/>
                <a:gd name="connsiteX20" fmla="*/ 3471862 w 3538537"/>
                <a:gd name="connsiteY20" fmla="*/ 437653 h 1009153"/>
                <a:gd name="connsiteX21" fmla="*/ 3390900 w 3538537"/>
                <a:gd name="connsiteY21" fmla="*/ 270965 h 1009153"/>
                <a:gd name="connsiteX22" fmla="*/ 3262312 w 3538537"/>
                <a:gd name="connsiteY22" fmla="*/ 285253 h 1009153"/>
                <a:gd name="connsiteX23" fmla="*/ 3009900 w 3538537"/>
                <a:gd name="connsiteY23" fmla="*/ 247153 h 1009153"/>
                <a:gd name="connsiteX24" fmla="*/ 2805112 w 3538537"/>
                <a:gd name="connsiteY24" fmla="*/ 190003 h 1009153"/>
                <a:gd name="connsiteX25" fmla="*/ 2590800 w 3538537"/>
                <a:gd name="connsiteY25" fmla="*/ 123328 h 1009153"/>
                <a:gd name="connsiteX26" fmla="*/ 2228850 w 3538537"/>
                <a:gd name="connsiteY26" fmla="*/ 47128 h 1009153"/>
                <a:gd name="connsiteX27" fmla="*/ 1905000 w 3538537"/>
                <a:gd name="connsiteY27" fmla="*/ 51890 h 1009153"/>
                <a:gd name="connsiteX28" fmla="*/ 1785937 w 3538537"/>
                <a:gd name="connsiteY28" fmla="*/ 47128 h 1009153"/>
                <a:gd name="connsiteX29" fmla="*/ 1771650 w 3538537"/>
                <a:gd name="connsiteY29" fmla="*/ 42365 h 1009153"/>
                <a:gd name="connsiteX30" fmla="*/ 1747837 w 3538537"/>
                <a:gd name="connsiteY30" fmla="*/ 94753 h 1009153"/>
                <a:gd name="connsiteX31" fmla="*/ 1714500 w 3538537"/>
                <a:gd name="connsiteY31" fmla="*/ 128090 h 1009153"/>
                <a:gd name="connsiteX32" fmla="*/ 1628775 w 3538537"/>
                <a:gd name="connsiteY32" fmla="*/ 142378 h 1009153"/>
                <a:gd name="connsiteX33" fmla="*/ 1581150 w 3538537"/>
                <a:gd name="connsiteY33" fmla="*/ 147140 h 1009153"/>
                <a:gd name="connsiteX34" fmla="*/ 1476375 w 3538537"/>
                <a:gd name="connsiteY34" fmla="*/ 132853 h 1009153"/>
                <a:gd name="connsiteX35" fmla="*/ 1433512 w 3538537"/>
                <a:gd name="connsiteY35" fmla="*/ 128090 h 1009153"/>
                <a:gd name="connsiteX36" fmla="*/ 1385887 w 3538537"/>
                <a:gd name="connsiteY36" fmla="*/ 94753 h 1009153"/>
                <a:gd name="connsiteX37" fmla="*/ 1357312 w 3538537"/>
                <a:gd name="connsiteY37" fmla="*/ 85228 h 1009153"/>
                <a:gd name="connsiteX38" fmla="*/ 1252537 w 3538537"/>
                <a:gd name="connsiteY38" fmla="*/ 61415 h 1009153"/>
                <a:gd name="connsiteX39" fmla="*/ 1266825 w 3538537"/>
                <a:gd name="connsiteY39" fmla="*/ 85228 h 1009153"/>
                <a:gd name="connsiteX40" fmla="*/ 1295400 w 3538537"/>
                <a:gd name="connsiteY40" fmla="*/ 128090 h 1009153"/>
                <a:gd name="connsiteX41" fmla="*/ 1295400 w 3538537"/>
                <a:gd name="connsiteY41" fmla="*/ 156665 h 1009153"/>
                <a:gd name="connsiteX42" fmla="*/ 1247775 w 3538537"/>
                <a:gd name="connsiteY42" fmla="*/ 223340 h 1009153"/>
                <a:gd name="connsiteX43" fmla="*/ 1204912 w 3538537"/>
                <a:gd name="connsiteY43" fmla="*/ 261440 h 1009153"/>
                <a:gd name="connsiteX44" fmla="*/ 1057275 w 3538537"/>
                <a:gd name="connsiteY44" fmla="*/ 275728 h 1009153"/>
                <a:gd name="connsiteX45" fmla="*/ 1002968 w 3538537"/>
                <a:gd name="connsiteY45" fmla="*/ 0 h 1009153"/>
                <a:gd name="connsiteX46" fmla="*/ 913760 w 3538537"/>
                <a:gd name="connsiteY46" fmla="*/ 46418 h 1009153"/>
                <a:gd name="connsiteX47" fmla="*/ 843602 w 3538537"/>
                <a:gd name="connsiteY47" fmla="*/ 92905 h 1009153"/>
                <a:gd name="connsiteX48" fmla="*/ 758588 w 3538537"/>
                <a:gd name="connsiteY48" fmla="*/ 120342 h 1009153"/>
                <a:gd name="connsiteX49" fmla="*/ 702788 w 3538537"/>
                <a:gd name="connsiteY49" fmla="*/ 124536 h 1009153"/>
                <a:gd name="connsiteX50" fmla="*/ 665399 w 3538537"/>
                <a:gd name="connsiteY50" fmla="*/ 122617 h 1009153"/>
                <a:gd name="connsiteX51" fmla="*/ 566737 w 3538537"/>
                <a:gd name="connsiteY51" fmla="*/ 147140 h 1009153"/>
                <a:gd name="connsiteX52" fmla="*/ 485775 w 3538537"/>
                <a:gd name="connsiteY52" fmla="*/ 170953 h 1009153"/>
                <a:gd name="connsiteX53" fmla="*/ 347662 w 3538537"/>
                <a:gd name="connsiteY53" fmla="*/ 175715 h 1009153"/>
                <a:gd name="connsiteX54" fmla="*/ 276225 w 3538537"/>
                <a:gd name="connsiteY54" fmla="*/ 185240 h 1009153"/>
                <a:gd name="connsiteX55" fmla="*/ 233362 w 3538537"/>
                <a:gd name="connsiteY55" fmla="*/ 304303 h 1009153"/>
                <a:gd name="connsiteX56" fmla="*/ 200025 w 3538537"/>
                <a:gd name="connsiteY56" fmla="*/ 390028 h 1009153"/>
                <a:gd name="connsiteX57" fmla="*/ 171450 w 3538537"/>
                <a:gd name="connsiteY57" fmla="*/ 475753 h 1009153"/>
                <a:gd name="connsiteX58" fmla="*/ 142875 w 3538537"/>
                <a:gd name="connsiteY58" fmla="*/ 547190 h 1009153"/>
                <a:gd name="connsiteX59" fmla="*/ 128587 w 3538537"/>
                <a:gd name="connsiteY59" fmla="*/ 637678 h 1009153"/>
                <a:gd name="connsiteX60" fmla="*/ 109537 w 3538537"/>
                <a:gd name="connsiteY60" fmla="*/ 699590 h 1009153"/>
                <a:gd name="connsiteX61" fmla="*/ 66675 w 3538537"/>
                <a:gd name="connsiteY61" fmla="*/ 742453 h 1009153"/>
                <a:gd name="connsiteX62" fmla="*/ 0 w 3538537"/>
                <a:gd name="connsiteY62" fmla="*/ 794840 h 1009153"/>
                <a:gd name="connsiteX0" fmla="*/ 0 w 3538537"/>
                <a:gd name="connsiteY0" fmla="*/ 798470 h 1012783"/>
                <a:gd name="connsiteX1" fmla="*/ 133350 w 3538537"/>
                <a:gd name="connsiteY1" fmla="*/ 817520 h 1012783"/>
                <a:gd name="connsiteX2" fmla="*/ 204787 w 3538537"/>
                <a:gd name="connsiteY2" fmla="*/ 888958 h 1012783"/>
                <a:gd name="connsiteX3" fmla="*/ 266700 w 3538537"/>
                <a:gd name="connsiteY3" fmla="*/ 988970 h 1012783"/>
                <a:gd name="connsiteX4" fmla="*/ 300037 w 3538537"/>
                <a:gd name="connsiteY4" fmla="*/ 1012783 h 1012783"/>
                <a:gd name="connsiteX5" fmla="*/ 614362 w 3538537"/>
                <a:gd name="connsiteY5" fmla="*/ 917533 h 1012783"/>
                <a:gd name="connsiteX6" fmla="*/ 1143000 w 3538537"/>
                <a:gd name="connsiteY6" fmla="*/ 774658 h 1012783"/>
                <a:gd name="connsiteX7" fmla="*/ 1428750 w 3538537"/>
                <a:gd name="connsiteY7" fmla="*/ 703220 h 1012783"/>
                <a:gd name="connsiteX8" fmla="*/ 1566862 w 3538537"/>
                <a:gd name="connsiteY8" fmla="*/ 679408 h 1012783"/>
                <a:gd name="connsiteX9" fmla="*/ 1866900 w 3538537"/>
                <a:gd name="connsiteY9" fmla="*/ 636545 h 1012783"/>
                <a:gd name="connsiteX10" fmla="*/ 2138362 w 3538537"/>
                <a:gd name="connsiteY10" fmla="*/ 655595 h 1012783"/>
                <a:gd name="connsiteX11" fmla="*/ 2324100 w 3538537"/>
                <a:gd name="connsiteY11" fmla="*/ 665120 h 1012783"/>
                <a:gd name="connsiteX12" fmla="*/ 2495550 w 3538537"/>
                <a:gd name="connsiteY12" fmla="*/ 679408 h 1012783"/>
                <a:gd name="connsiteX13" fmla="*/ 2686050 w 3538537"/>
                <a:gd name="connsiteY13" fmla="*/ 679408 h 1012783"/>
                <a:gd name="connsiteX14" fmla="*/ 2967037 w 3538537"/>
                <a:gd name="connsiteY14" fmla="*/ 688933 h 1012783"/>
                <a:gd name="connsiteX15" fmla="*/ 3048000 w 3538537"/>
                <a:gd name="connsiteY15" fmla="*/ 707983 h 1012783"/>
                <a:gd name="connsiteX16" fmla="*/ 3209925 w 3538537"/>
                <a:gd name="connsiteY16" fmla="*/ 688933 h 1012783"/>
                <a:gd name="connsiteX17" fmla="*/ 3395662 w 3538537"/>
                <a:gd name="connsiteY17" fmla="*/ 693695 h 1012783"/>
                <a:gd name="connsiteX18" fmla="*/ 3533775 w 3538537"/>
                <a:gd name="connsiteY18" fmla="*/ 607970 h 1012783"/>
                <a:gd name="connsiteX19" fmla="*/ 3538537 w 3538537"/>
                <a:gd name="connsiteY19" fmla="*/ 517483 h 1012783"/>
                <a:gd name="connsiteX20" fmla="*/ 3471862 w 3538537"/>
                <a:gd name="connsiteY20" fmla="*/ 441283 h 1012783"/>
                <a:gd name="connsiteX21" fmla="*/ 3390900 w 3538537"/>
                <a:gd name="connsiteY21" fmla="*/ 274595 h 1012783"/>
                <a:gd name="connsiteX22" fmla="*/ 3262312 w 3538537"/>
                <a:gd name="connsiteY22" fmla="*/ 288883 h 1012783"/>
                <a:gd name="connsiteX23" fmla="*/ 3009900 w 3538537"/>
                <a:gd name="connsiteY23" fmla="*/ 250783 h 1012783"/>
                <a:gd name="connsiteX24" fmla="*/ 2805112 w 3538537"/>
                <a:gd name="connsiteY24" fmla="*/ 193633 h 1012783"/>
                <a:gd name="connsiteX25" fmla="*/ 2590800 w 3538537"/>
                <a:gd name="connsiteY25" fmla="*/ 126958 h 1012783"/>
                <a:gd name="connsiteX26" fmla="*/ 2228850 w 3538537"/>
                <a:gd name="connsiteY26" fmla="*/ 50758 h 1012783"/>
                <a:gd name="connsiteX27" fmla="*/ 1905000 w 3538537"/>
                <a:gd name="connsiteY27" fmla="*/ 55520 h 1012783"/>
                <a:gd name="connsiteX28" fmla="*/ 1785937 w 3538537"/>
                <a:gd name="connsiteY28" fmla="*/ 50758 h 1012783"/>
                <a:gd name="connsiteX29" fmla="*/ 1771650 w 3538537"/>
                <a:gd name="connsiteY29" fmla="*/ 45995 h 1012783"/>
                <a:gd name="connsiteX30" fmla="*/ 1747837 w 3538537"/>
                <a:gd name="connsiteY30" fmla="*/ 98383 h 1012783"/>
                <a:gd name="connsiteX31" fmla="*/ 1714500 w 3538537"/>
                <a:gd name="connsiteY31" fmla="*/ 131720 h 1012783"/>
                <a:gd name="connsiteX32" fmla="*/ 1628775 w 3538537"/>
                <a:gd name="connsiteY32" fmla="*/ 146008 h 1012783"/>
                <a:gd name="connsiteX33" fmla="*/ 1581150 w 3538537"/>
                <a:gd name="connsiteY33" fmla="*/ 150770 h 1012783"/>
                <a:gd name="connsiteX34" fmla="*/ 1476375 w 3538537"/>
                <a:gd name="connsiteY34" fmla="*/ 136483 h 1012783"/>
                <a:gd name="connsiteX35" fmla="*/ 1433512 w 3538537"/>
                <a:gd name="connsiteY35" fmla="*/ 131720 h 1012783"/>
                <a:gd name="connsiteX36" fmla="*/ 1385887 w 3538537"/>
                <a:gd name="connsiteY36" fmla="*/ 98383 h 1012783"/>
                <a:gd name="connsiteX37" fmla="*/ 1357312 w 3538537"/>
                <a:gd name="connsiteY37" fmla="*/ 88858 h 1012783"/>
                <a:gd name="connsiteX38" fmla="*/ 1252537 w 3538537"/>
                <a:gd name="connsiteY38" fmla="*/ 65045 h 1012783"/>
                <a:gd name="connsiteX39" fmla="*/ 1266825 w 3538537"/>
                <a:gd name="connsiteY39" fmla="*/ 88858 h 1012783"/>
                <a:gd name="connsiteX40" fmla="*/ 1295400 w 3538537"/>
                <a:gd name="connsiteY40" fmla="*/ 131720 h 1012783"/>
                <a:gd name="connsiteX41" fmla="*/ 1295400 w 3538537"/>
                <a:gd name="connsiteY41" fmla="*/ 160295 h 1012783"/>
                <a:gd name="connsiteX42" fmla="*/ 1247775 w 3538537"/>
                <a:gd name="connsiteY42" fmla="*/ 226970 h 1012783"/>
                <a:gd name="connsiteX43" fmla="*/ 1204912 w 3538537"/>
                <a:gd name="connsiteY43" fmla="*/ 265070 h 1012783"/>
                <a:gd name="connsiteX44" fmla="*/ 1057275 w 3538537"/>
                <a:gd name="connsiteY44" fmla="*/ 279358 h 1012783"/>
                <a:gd name="connsiteX45" fmla="*/ 1002968 w 3538537"/>
                <a:gd name="connsiteY45" fmla="*/ 3630 h 1012783"/>
                <a:gd name="connsiteX46" fmla="*/ 913760 w 3538537"/>
                <a:gd name="connsiteY46" fmla="*/ 50048 h 1012783"/>
                <a:gd name="connsiteX47" fmla="*/ 843602 w 3538537"/>
                <a:gd name="connsiteY47" fmla="*/ 96535 h 1012783"/>
                <a:gd name="connsiteX48" fmla="*/ 758588 w 3538537"/>
                <a:gd name="connsiteY48" fmla="*/ 123972 h 1012783"/>
                <a:gd name="connsiteX49" fmla="*/ 702788 w 3538537"/>
                <a:gd name="connsiteY49" fmla="*/ 128166 h 1012783"/>
                <a:gd name="connsiteX50" fmla="*/ 665399 w 3538537"/>
                <a:gd name="connsiteY50" fmla="*/ 126247 h 1012783"/>
                <a:gd name="connsiteX51" fmla="*/ 566737 w 3538537"/>
                <a:gd name="connsiteY51" fmla="*/ 150770 h 1012783"/>
                <a:gd name="connsiteX52" fmla="*/ 485775 w 3538537"/>
                <a:gd name="connsiteY52" fmla="*/ 174583 h 1012783"/>
                <a:gd name="connsiteX53" fmla="*/ 347662 w 3538537"/>
                <a:gd name="connsiteY53" fmla="*/ 179345 h 1012783"/>
                <a:gd name="connsiteX54" fmla="*/ 276225 w 3538537"/>
                <a:gd name="connsiteY54" fmla="*/ 188870 h 1012783"/>
                <a:gd name="connsiteX55" fmla="*/ 233362 w 3538537"/>
                <a:gd name="connsiteY55" fmla="*/ 307933 h 1012783"/>
                <a:gd name="connsiteX56" fmla="*/ 200025 w 3538537"/>
                <a:gd name="connsiteY56" fmla="*/ 393658 h 1012783"/>
                <a:gd name="connsiteX57" fmla="*/ 171450 w 3538537"/>
                <a:gd name="connsiteY57" fmla="*/ 479383 h 1012783"/>
                <a:gd name="connsiteX58" fmla="*/ 142875 w 3538537"/>
                <a:gd name="connsiteY58" fmla="*/ 550820 h 1012783"/>
                <a:gd name="connsiteX59" fmla="*/ 128587 w 3538537"/>
                <a:gd name="connsiteY59" fmla="*/ 641308 h 1012783"/>
                <a:gd name="connsiteX60" fmla="*/ 109537 w 3538537"/>
                <a:gd name="connsiteY60" fmla="*/ 703220 h 1012783"/>
                <a:gd name="connsiteX61" fmla="*/ 66675 w 3538537"/>
                <a:gd name="connsiteY61" fmla="*/ 746083 h 1012783"/>
                <a:gd name="connsiteX62" fmla="*/ 0 w 3538537"/>
                <a:gd name="connsiteY62" fmla="*/ 798470 h 1012783"/>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66582 h 1080895"/>
                <a:gd name="connsiteX1" fmla="*/ 133350 w 3538537"/>
                <a:gd name="connsiteY1" fmla="*/ 885632 h 1080895"/>
                <a:gd name="connsiteX2" fmla="*/ 204787 w 3538537"/>
                <a:gd name="connsiteY2" fmla="*/ 957070 h 1080895"/>
                <a:gd name="connsiteX3" fmla="*/ 266700 w 3538537"/>
                <a:gd name="connsiteY3" fmla="*/ 1057082 h 1080895"/>
                <a:gd name="connsiteX4" fmla="*/ 300037 w 3538537"/>
                <a:gd name="connsiteY4" fmla="*/ 1080895 h 1080895"/>
                <a:gd name="connsiteX5" fmla="*/ 614362 w 3538537"/>
                <a:gd name="connsiteY5" fmla="*/ 985645 h 1080895"/>
                <a:gd name="connsiteX6" fmla="*/ 1143000 w 3538537"/>
                <a:gd name="connsiteY6" fmla="*/ 842770 h 1080895"/>
                <a:gd name="connsiteX7" fmla="*/ 1428750 w 3538537"/>
                <a:gd name="connsiteY7" fmla="*/ 771332 h 1080895"/>
                <a:gd name="connsiteX8" fmla="*/ 1566862 w 3538537"/>
                <a:gd name="connsiteY8" fmla="*/ 747520 h 1080895"/>
                <a:gd name="connsiteX9" fmla="*/ 1866900 w 3538537"/>
                <a:gd name="connsiteY9" fmla="*/ 704657 h 1080895"/>
                <a:gd name="connsiteX10" fmla="*/ 2138362 w 3538537"/>
                <a:gd name="connsiteY10" fmla="*/ 723707 h 1080895"/>
                <a:gd name="connsiteX11" fmla="*/ 2324100 w 3538537"/>
                <a:gd name="connsiteY11" fmla="*/ 733232 h 1080895"/>
                <a:gd name="connsiteX12" fmla="*/ 2495550 w 3538537"/>
                <a:gd name="connsiteY12" fmla="*/ 747520 h 1080895"/>
                <a:gd name="connsiteX13" fmla="*/ 2686050 w 3538537"/>
                <a:gd name="connsiteY13" fmla="*/ 747520 h 1080895"/>
                <a:gd name="connsiteX14" fmla="*/ 2967037 w 3538537"/>
                <a:gd name="connsiteY14" fmla="*/ 757045 h 1080895"/>
                <a:gd name="connsiteX15" fmla="*/ 3048000 w 3538537"/>
                <a:gd name="connsiteY15" fmla="*/ 776095 h 1080895"/>
                <a:gd name="connsiteX16" fmla="*/ 3209925 w 3538537"/>
                <a:gd name="connsiteY16" fmla="*/ 757045 h 1080895"/>
                <a:gd name="connsiteX17" fmla="*/ 3395662 w 3538537"/>
                <a:gd name="connsiteY17" fmla="*/ 761807 h 1080895"/>
                <a:gd name="connsiteX18" fmla="*/ 3533775 w 3538537"/>
                <a:gd name="connsiteY18" fmla="*/ 676082 h 1080895"/>
                <a:gd name="connsiteX19" fmla="*/ 3538537 w 3538537"/>
                <a:gd name="connsiteY19" fmla="*/ 585595 h 1080895"/>
                <a:gd name="connsiteX20" fmla="*/ 3471862 w 3538537"/>
                <a:gd name="connsiteY20" fmla="*/ 509395 h 1080895"/>
                <a:gd name="connsiteX21" fmla="*/ 3390900 w 3538537"/>
                <a:gd name="connsiteY21" fmla="*/ 342707 h 1080895"/>
                <a:gd name="connsiteX22" fmla="*/ 3262312 w 3538537"/>
                <a:gd name="connsiteY22" fmla="*/ 356995 h 1080895"/>
                <a:gd name="connsiteX23" fmla="*/ 3009900 w 3538537"/>
                <a:gd name="connsiteY23" fmla="*/ 318895 h 1080895"/>
                <a:gd name="connsiteX24" fmla="*/ 2805112 w 3538537"/>
                <a:gd name="connsiteY24" fmla="*/ 261745 h 1080895"/>
                <a:gd name="connsiteX25" fmla="*/ 2590800 w 3538537"/>
                <a:gd name="connsiteY25" fmla="*/ 195070 h 1080895"/>
                <a:gd name="connsiteX26" fmla="*/ 2228850 w 3538537"/>
                <a:gd name="connsiteY26" fmla="*/ 118870 h 1080895"/>
                <a:gd name="connsiteX27" fmla="*/ 1905000 w 3538537"/>
                <a:gd name="connsiteY27" fmla="*/ 123632 h 1080895"/>
                <a:gd name="connsiteX28" fmla="*/ 1785937 w 3538537"/>
                <a:gd name="connsiteY28" fmla="*/ 118870 h 1080895"/>
                <a:gd name="connsiteX29" fmla="*/ 1771650 w 3538537"/>
                <a:gd name="connsiteY29" fmla="*/ 114107 h 1080895"/>
                <a:gd name="connsiteX30" fmla="*/ 1747837 w 3538537"/>
                <a:gd name="connsiteY30" fmla="*/ 166495 h 1080895"/>
                <a:gd name="connsiteX31" fmla="*/ 1714500 w 3538537"/>
                <a:gd name="connsiteY31" fmla="*/ 199832 h 1080895"/>
                <a:gd name="connsiteX32" fmla="*/ 1628775 w 3538537"/>
                <a:gd name="connsiteY32" fmla="*/ 214120 h 1080895"/>
                <a:gd name="connsiteX33" fmla="*/ 1581150 w 3538537"/>
                <a:gd name="connsiteY33" fmla="*/ 218882 h 1080895"/>
                <a:gd name="connsiteX34" fmla="*/ 1476375 w 3538537"/>
                <a:gd name="connsiteY34" fmla="*/ 204595 h 1080895"/>
                <a:gd name="connsiteX35" fmla="*/ 1433512 w 3538537"/>
                <a:gd name="connsiteY35" fmla="*/ 199832 h 1080895"/>
                <a:gd name="connsiteX36" fmla="*/ 1385887 w 3538537"/>
                <a:gd name="connsiteY36" fmla="*/ 166495 h 1080895"/>
                <a:gd name="connsiteX37" fmla="*/ 1357312 w 3538537"/>
                <a:gd name="connsiteY37" fmla="*/ 156970 h 1080895"/>
                <a:gd name="connsiteX38" fmla="*/ 1252537 w 3538537"/>
                <a:gd name="connsiteY38" fmla="*/ 133157 h 1080895"/>
                <a:gd name="connsiteX39" fmla="*/ 1266825 w 3538537"/>
                <a:gd name="connsiteY39" fmla="*/ 156970 h 1080895"/>
                <a:gd name="connsiteX40" fmla="*/ 1295400 w 3538537"/>
                <a:gd name="connsiteY40" fmla="*/ 199832 h 1080895"/>
                <a:gd name="connsiteX41" fmla="*/ 1295400 w 3538537"/>
                <a:gd name="connsiteY41" fmla="*/ 228407 h 1080895"/>
                <a:gd name="connsiteX42" fmla="*/ 1247775 w 3538537"/>
                <a:gd name="connsiteY42" fmla="*/ 295082 h 1080895"/>
                <a:gd name="connsiteX43" fmla="*/ 1204912 w 3538537"/>
                <a:gd name="connsiteY43" fmla="*/ 333182 h 1080895"/>
                <a:gd name="connsiteX44" fmla="*/ 1091394 w 3538537"/>
                <a:gd name="connsiteY44" fmla="*/ 40396 h 1080895"/>
                <a:gd name="connsiteX45" fmla="*/ 1002968 w 3538537"/>
                <a:gd name="connsiteY45" fmla="*/ 71742 h 1080895"/>
                <a:gd name="connsiteX46" fmla="*/ 913760 w 3538537"/>
                <a:gd name="connsiteY46" fmla="*/ 118160 h 1080895"/>
                <a:gd name="connsiteX47" fmla="*/ 843602 w 3538537"/>
                <a:gd name="connsiteY47" fmla="*/ 164647 h 1080895"/>
                <a:gd name="connsiteX48" fmla="*/ 758588 w 3538537"/>
                <a:gd name="connsiteY48" fmla="*/ 192084 h 1080895"/>
                <a:gd name="connsiteX49" fmla="*/ 702788 w 3538537"/>
                <a:gd name="connsiteY49" fmla="*/ 196278 h 1080895"/>
                <a:gd name="connsiteX50" fmla="*/ 665399 w 3538537"/>
                <a:gd name="connsiteY50" fmla="*/ 194359 h 1080895"/>
                <a:gd name="connsiteX51" fmla="*/ 566737 w 3538537"/>
                <a:gd name="connsiteY51" fmla="*/ 218882 h 1080895"/>
                <a:gd name="connsiteX52" fmla="*/ 485775 w 3538537"/>
                <a:gd name="connsiteY52" fmla="*/ 242695 h 1080895"/>
                <a:gd name="connsiteX53" fmla="*/ 347662 w 3538537"/>
                <a:gd name="connsiteY53" fmla="*/ 247457 h 1080895"/>
                <a:gd name="connsiteX54" fmla="*/ 276225 w 3538537"/>
                <a:gd name="connsiteY54" fmla="*/ 256982 h 1080895"/>
                <a:gd name="connsiteX55" fmla="*/ 233362 w 3538537"/>
                <a:gd name="connsiteY55" fmla="*/ 376045 h 1080895"/>
                <a:gd name="connsiteX56" fmla="*/ 200025 w 3538537"/>
                <a:gd name="connsiteY56" fmla="*/ 461770 h 1080895"/>
                <a:gd name="connsiteX57" fmla="*/ 171450 w 3538537"/>
                <a:gd name="connsiteY57" fmla="*/ 547495 h 1080895"/>
                <a:gd name="connsiteX58" fmla="*/ 142875 w 3538537"/>
                <a:gd name="connsiteY58" fmla="*/ 618932 h 1080895"/>
                <a:gd name="connsiteX59" fmla="*/ 128587 w 3538537"/>
                <a:gd name="connsiteY59" fmla="*/ 709420 h 1080895"/>
                <a:gd name="connsiteX60" fmla="*/ 109537 w 3538537"/>
                <a:gd name="connsiteY60" fmla="*/ 771332 h 1080895"/>
                <a:gd name="connsiteX61" fmla="*/ 66675 w 3538537"/>
                <a:gd name="connsiteY61" fmla="*/ 814195 h 1080895"/>
                <a:gd name="connsiteX62" fmla="*/ 0 w 3538537"/>
                <a:gd name="connsiteY62" fmla="*/ 866582 h 1080895"/>
                <a:gd name="connsiteX0" fmla="*/ 0 w 3538537"/>
                <a:gd name="connsiteY0" fmla="*/ 836344 h 1050657"/>
                <a:gd name="connsiteX1" fmla="*/ 133350 w 3538537"/>
                <a:gd name="connsiteY1" fmla="*/ 855394 h 1050657"/>
                <a:gd name="connsiteX2" fmla="*/ 204787 w 3538537"/>
                <a:gd name="connsiteY2" fmla="*/ 926832 h 1050657"/>
                <a:gd name="connsiteX3" fmla="*/ 266700 w 3538537"/>
                <a:gd name="connsiteY3" fmla="*/ 1026844 h 1050657"/>
                <a:gd name="connsiteX4" fmla="*/ 300037 w 3538537"/>
                <a:gd name="connsiteY4" fmla="*/ 1050657 h 1050657"/>
                <a:gd name="connsiteX5" fmla="*/ 614362 w 3538537"/>
                <a:gd name="connsiteY5" fmla="*/ 955407 h 1050657"/>
                <a:gd name="connsiteX6" fmla="*/ 1143000 w 3538537"/>
                <a:gd name="connsiteY6" fmla="*/ 812532 h 1050657"/>
                <a:gd name="connsiteX7" fmla="*/ 1428750 w 3538537"/>
                <a:gd name="connsiteY7" fmla="*/ 741094 h 1050657"/>
                <a:gd name="connsiteX8" fmla="*/ 1566862 w 3538537"/>
                <a:gd name="connsiteY8" fmla="*/ 717282 h 1050657"/>
                <a:gd name="connsiteX9" fmla="*/ 1866900 w 3538537"/>
                <a:gd name="connsiteY9" fmla="*/ 674419 h 1050657"/>
                <a:gd name="connsiteX10" fmla="*/ 2138362 w 3538537"/>
                <a:gd name="connsiteY10" fmla="*/ 693469 h 1050657"/>
                <a:gd name="connsiteX11" fmla="*/ 2324100 w 3538537"/>
                <a:gd name="connsiteY11" fmla="*/ 702994 h 1050657"/>
                <a:gd name="connsiteX12" fmla="*/ 2495550 w 3538537"/>
                <a:gd name="connsiteY12" fmla="*/ 717282 h 1050657"/>
                <a:gd name="connsiteX13" fmla="*/ 2686050 w 3538537"/>
                <a:gd name="connsiteY13" fmla="*/ 717282 h 1050657"/>
                <a:gd name="connsiteX14" fmla="*/ 2967037 w 3538537"/>
                <a:gd name="connsiteY14" fmla="*/ 726807 h 1050657"/>
                <a:gd name="connsiteX15" fmla="*/ 3048000 w 3538537"/>
                <a:gd name="connsiteY15" fmla="*/ 745857 h 1050657"/>
                <a:gd name="connsiteX16" fmla="*/ 3209925 w 3538537"/>
                <a:gd name="connsiteY16" fmla="*/ 726807 h 1050657"/>
                <a:gd name="connsiteX17" fmla="*/ 3395662 w 3538537"/>
                <a:gd name="connsiteY17" fmla="*/ 731569 h 1050657"/>
                <a:gd name="connsiteX18" fmla="*/ 3533775 w 3538537"/>
                <a:gd name="connsiteY18" fmla="*/ 645844 h 1050657"/>
                <a:gd name="connsiteX19" fmla="*/ 3538537 w 3538537"/>
                <a:gd name="connsiteY19" fmla="*/ 555357 h 1050657"/>
                <a:gd name="connsiteX20" fmla="*/ 3471862 w 3538537"/>
                <a:gd name="connsiteY20" fmla="*/ 479157 h 1050657"/>
                <a:gd name="connsiteX21" fmla="*/ 3390900 w 3538537"/>
                <a:gd name="connsiteY21" fmla="*/ 312469 h 1050657"/>
                <a:gd name="connsiteX22" fmla="*/ 3262312 w 3538537"/>
                <a:gd name="connsiteY22" fmla="*/ 326757 h 1050657"/>
                <a:gd name="connsiteX23" fmla="*/ 3009900 w 3538537"/>
                <a:gd name="connsiteY23" fmla="*/ 288657 h 1050657"/>
                <a:gd name="connsiteX24" fmla="*/ 2805112 w 3538537"/>
                <a:gd name="connsiteY24" fmla="*/ 231507 h 1050657"/>
                <a:gd name="connsiteX25" fmla="*/ 2590800 w 3538537"/>
                <a:gd name="connsiteY25" fmla="*/ 164832 h 1050657"/>
                <a:gd name="connsiteX26" fmla="*/ 2228850 w 3538537"/>
                <a:gd name="connsiteY26" fmla="*/ 88632 h 1050657"/>
                <a:gd name="connsiteX27" fmla="*/ 1905000 w 3538537"/>
                <a:gd name="connsiteY27" fmla="*/ 93394 h 1050657"/>
                <a:gd name="connsiteX28" fmla="*/ 1785937 w 3538537"/>
                <a:gd name="connsiteY28" fmla="*/ 88632 h 1050657"/>
                <a:gd name="connsiteX29" fmla="*/ 1771650 w 3538537"/>
                <a:gd name="connsiteY29" fmla="*/ 83869 h 1050657"/>
                <a:gd name="connsiteX30" fmla="*/ 1747837 w 3538537"/>
                <a:gd name="connsiteY30" fmla="*/ 136257 h 1050657"/>
                <a:gd name="connsiteX31" fmla="*/ 1714500 w 3538537"/>
                <a:gd name="connsiteY31" fmla="*/ 169594 h 1050657"/>
                <a:gd name="connsiteX32" fmla="*/ 1628775 w 3538537"/>
                <a:gd name="connsiteY32" fmla="*/ 183882 h 1050657"/>
                <a:gd name="connsiteX33" fmla="*/ 1581150 w 3538537"/>
                <a:gd name="connsiteY33" fmla="*/ 188644 h 1050657"/>
                <a:gd name="connsiteX34" fmla="*/ 1476375 w 3538537"/>
                <a:gd name="connsiteY34" fmla="*/ 174357 h 1050657"/>
                <a:gd name="connsiteX35" fmla="*/ 1433512 w 3538537"/>
                <a:gd name="connsiteY35" fmla="*/ 169594 h 1050657"/>
                <a:gd name="connsiteX36" fmla="*/ 1385887 w 3538537"/>
                <a:gd name="connsiteY36" fmla="*/ 136257 h 1050657"/>
                <a:gd name="connsiteX37" fmla="*/ 1357312 w 3538537"/>
                <a:gd name="connsiteY37" fmla="*/ 126732 h 1050657"/>
                <a:gd name="connsiteX38" fmla="*/ 1252537 w 3538537"/>
                <a:gd name="connsiteY38" fmla="*/ 102919 h 1050657"/>
                <a:gd name="connsiteX39" fmla="*/ 1266825 w 3538537"/>
                <a:gd name="connsiteY39" fmla="*/ 126732 h 1050657"/>
                <a:gd name="connsiteX40" fmla="*/ 1295400 w 3538537"/>
                <a:gd name="connsiteY40" fmla="*/ 169594 h 1050657"/>
                <a:gd name="connsiteX41" fmla="*/ 1295400 w 3538537"/>
                <a:gd name="connsiteY41" fmla="*/ 198169 h 1050657"/>
                <a:gd name="connsiteX42" fmla="*/ 1247775 w 3538537"/>
                <a:gd name="connsiteY42" fmla="*/ 264844 h 1050657"/>
                <a:gd name="connsiteX43" fmla="*/ 1204912 w 3538537"/>
                <a:gd name="connsiteY43" fmla="*/ 302944 h 1050657"/>
                <a:gd name="connsiteX44" fmla="*/ 1091394 w 3538537"/>
                <a:gd name="connsiteY44" fmla="*/ 10158 h 1050657"/>
                <a:gd name="connsiteX45" fmla="*/ 1002968 w 3538537"/>
                <a:gd name="connsiteY45" fmla="*/ 41504 h 1050657"/>
                <a:gd name="connsiteX46" fmla="*/ 913760 w 3538537"/>
                <a:gd name="connsiteY46" fmla="*/ 87922 h 1050657"/>
                <a:gd name="connsiteX47" fmla="*/ 843602 w 3538537"/>
                <a:gd name="connsiteY47" fmla="*/ 134409 h 1050657"/>
                <a:gd name="connsiteX48" fmla="*/ 758588 w 3538537"/>
                <a:gd name="connsiteY48" fmla="*/ 161846 h 1050657"/>
                <a:gd name="connsiteX49" fmla="*/ 702788 w 3538537"/>
                <a:gd name="connsiteY49" fmla="*/ 166040 h 1050657"/>
                <a:gd name="connsiteX50" fmla="*/ 665399 w 3538537"/>
                <a:gd name="connsiteY50" fmla="*/ 164121 h 1050657"/>
                <a:gd name="connsiteX51" fmla="*/ 566737 w 3538537"/>
                <a:gd name="connsiteY51" fmla="*/ 188644 h 1050657"/>
                <a:gd name="connsiteX52" fmla="*/ 485775 w 3538537"/>
                <a:gd name="connsiteY52" fmla="*/ 212457 h 1050657"/>
                <a:gd name="connsiteX53" fmla="*/ 347662 w 3538537"/>
                <a:gd name="connsiteY53" fmla="*/ 217219 h 1050657"/>
                <a:gd name="connsiteX54" fmla="*/ 276225 w 3538537"/>
                <a:gd name="connsiteY54" fmla="*/ 226744 h 1050657"/>
                <a:gd name="connsiteX55" fmla="*/ 233362 w 3538537"/>
                <a:gd name="connsiteY55" fmla="*/ 345807 h 1050657"/>
                <a:gd name="connsiteX56" fmla="*/ 200025 w 3538537"/>
                <a:gd name="connsiteY56" fmla="*/ 431532 h 1050657"/>
                <a:gd name="connsiteX57" fmla="*/ 171450 w 3538537"/>
                <a:gd name="connsiteY57" fmla="*/ 517257 h 1050657"/>
                <a:gd name="connsiteX58" fmla="*/ 142875 w 3538537"/>
                <a:gd name="connsiteY58" fmla="*/ 588694 h 1050657"/>
                <a:gd name="connsiteX59" fmla="*/ 128587 w 3538537"/>
                <a:gd name="connsiteY59" fmla="*/ 679182 h 1050657"/>
                <a:gd name="connsiteX60" fmla="*/ 109537 w 3538537"/>
                <a:gd name="connsiteY60" fmla="*/ 741094 h 1050657"/>
                <a:gd name="connsiteX61" fmla="*/ 66675 w 3538537"/>
                <a:gd name="connsiteY61" fmla="*/ 783957 h 1050657"/>
                <a:gd name="connsiteX62" fmla="*/ 0 w 3538537"/>
                <a:gd name="connsiteY62" fmla="*/ 836344 h 1050657"/>
                <a:gd name="connsiteX0" fmla="*/ 0 w 3538537"/>
                <a:gd name="connsiteY0" fmla="*/ 882056 h 1096369"/>
                <a:gd name="connsiteX1" fmla="*/ 133350 w 3538537"/>
                <a:gd name="connsiteY1" fmla="*/ 901106 h 1096369"/>
                <a:gd name="connsiteX2" fmla="*/ 204787 w 3538537"/>
                <a:gd name="connsiteY2" fmla="*/ 972544 h 1096369"/>
                <a:gd name="connsiteX3" fmla="*/ 266700 w 3538537"/>
                <a:gd name="connsiteY3" fmla="*/ 1072556 h 1096369"/>
                <a:gd name="connsiteX4" fmla="*/ 300037 w 3538537"/>
                <a:gd name="connsiteY4" fmla="*/ 1096369 h 1096369"/>
                <a:gd name="connsiteX5" fmla="*/ 614362 w 3538537"/>
                <a:gd name="connsiteY5" fmla="*/ 1001119 h 1096369"/>
                <a:gd name="connsiteX6" fmla="*/ 1143000 w 3538537"/>
                <a:gd name="connsiteY6" fmla="*/ 858244 h 1096369"/>
                <a:gd name="connsiteX7" fmla="*/ 1428750 w 3538537"/>
                <a:gd name="connsiteY7" fmla="*/ 786806 h 1096369"/>
                <a:gd name="connsiteX8" fmla="*/ 1566862 w 3538537"/>
                <a:gd name="connsiteY8" fmla="*/ 762994 h 1096369"/>
                <a:gd name="connsiteX9" fmla="*/ 1866900 w 3538537"/>
                <a:gd name="connsiteY9" fmla="*/ 720131 h 1096369"/>
                <a:gd name="connsiteX10" fmla="*/ 2138362 w 3538537"/>
                <a:gd name="connsiteY10" fmla="*/ 739181 h 1096369"/>
                <a:gd name="connsiteX11" fmla="*/ 2324100 w 3538537"/>
                <a:gd name="connsiteY11" fmla="*/ 748706 h 1096369"/>
                <a:gd name="connsiteX12" fmla="*/ 2495550 w 3538537"/>
                <a:gd name="connsiteY12" fmla="*/ 762994 h 1096369"/>
                <a:gd name="connsiteX13" fmla="*/ 2686050 w 3538537"/>
                <a:gd name="connsiteY13" fmla="*/ 762994 h 1096369"/>
                <a:gd name="connsiteX14" fmla="*/ 2967037 w 3538537"/>
                <a:gd name="connsiteY14" fmla="*/ 772519 h 1096369"/>
                <a:gd name="connsiteX15" fmla="*/ 3048000 w 3538537"/>
                <a:gd name="connsiteY15" fmla="*/ 791569 h 1096369"/>
                <a:gd name="connsiteX16" fmla="*/ 3209925 w 3538537"/>
                <a:gd name="connsiteY16" fmla="*/ 772519 h 1096369"/>
                <a:gd name="connsiteX17" fmla="*/ 3395662 w 3538537"/>
                <a:gd name="connsiteY17" fmla="*/ 777281 h 1096369"/>
                <a:gd name="connsiteX18" fmla="*/ 3533775 w 3538537"/>
                <a:gd name="connsiteY18" fmla="*/ 691556 h 1096369"/>
                <a:gd name="connsiteX19" fmla="*/ 3538537 w 3538537"/>
                <a:gd name="connsiteY19" fmla="*/ 601069 h 1096369"/>
                <a:gd name="connsiteX20" fmla="*/ 3471862 w 3538537"/>
                <a:gd name="connsiteY20" fmla="*/ 524869 h 1096369"/>
                <a:gd name="connsiteX21" fmla="*/ 3390900 w 3538537"/>
                <a:gd name="connsiteY21" fmla="*/ 358181 h 1096369"/>
                <a:gd name="connsiteX22" fmla="*/ 3262312 w 3538537"/>
                <a:gd name="connsiteY22" fmla="*/ 372469 h 1096369"/>
                <a:gd name="connsiteX23" fmla="*/ 3009900 w 3538537"/>
                <a:gd name="connsiteY23" fmla="*/ 334369 h 1096369"/>
                <a:gd name="connsiteX24" fmla="*/ 2805112 w 3538537"/>
                <a:gd name="connsiteY24" fmla="*/ 277219 h 1096369"/>
                <a:gd name="connsiteX25" fmla="*/ 2590800 w 3538537"/>
                <a:gd name="connsiteY25" fmla="*/ 210544 h 1096369"/>
                <a:gd name="connsiteX26" fmla="*/ 2228850 w 3538537"/>
                <a:gd name="connsiteY26" fmla="*/ 134344 h 1096369"/>
                <a:gd name="connsiteX27" fmla="*/ 1905000 w 3538537"/>
                <a:gd name="connsiteY27" fmla="*/ 139106 h 1096369"/>
                <a:gd name="connsiteX28" fmla="*/ 1785937 w 3538537"/>
                <a:gd name="connsiteY28" fmla="*/ 134344 h 1096369"/>
                <a:gd name="connsiteX29" fmla="*/ 1771650 w 3538537"/>
                <a:gd name="connsiteY29" fmla="*/ 129581 h 1096369"/>
                <a:gd name="connsiteX30" fmla="*/ 1747837 w 3538537"/>
                <a:gd name="connsiteY30" fmla="*/ 181969 h 1096369"/>
                <a:gd name="connsiteX31" fmla="*/ 1714500 w 3538537"/>
                <a:gd name="connsiteY31" fmla="*/ 215306 h 1096369"/>
                <a:gd name="connsiteX32" fmla="*/ 1628775 w 3538537"/>
                <a:gd name="connsiteY32" fmla="*/ 229594 h 1096369"/>
                <a:gd name="connsiteX33" fmla="*/ 1581150 w 3538537"/>
                <a:gd name="connsiteY33" fmla="*/ 234356 h 1096369"/>
                <a:gd name="connsiteX34" fmla="*/ 1476375 w 3538537"/>
                <a:gd name="connsiteY34" fmla="*/ 220069 h 1096369"/>
                <a:gd name="connsiteX35" fmla="*/ 1433512 w 3538537"/>
                <a:gd name="connsiteY35" fmla="*/ 215306 h 1096369"/>
                <a:gd name="connsiteX36" fmla="*/ 1385887 w 3538537"/>
                <a:gd name="connsiteY36" fmla="*/ 181969 h 1096369"/>
                <a:gd name="connsiteX37" fmla="*/ 1357312 w 3538537"/>
                <a:gd name="connsiteY37" fmla="*/ 172444 h 1096369"/>
                <a:gd name="connsiteX38" fmla="*/ 1252537 w 3538537"/>
                <a:gd name="connsiteY38" fmla="*/ 148631 h 1096369"/>
                <a:gd name="connsiteX39" fmla="*/ 1266825 w 3538537"/>
                <a:gd name="connsiteY39" fmla="*/ 172444 h 1096369"/>
                <a:gd name="connsiteX40" fmla="*/ 1295400 w 3538537"/>
                <a:gd name="connsiteY40" fmla="*/ 215306 h 1096369"/>
                <a:gd name="connsiteX41" fmla="*/ 1295400 w 3538537"/>
                <a:gd name="connsiteY41" fmla="*/ 243881 h 1096369"/>
                <a:gd name="connsiteX42" fmla="*/ 1247775 w 3538537"/>
                <a:gd name="connsiteY42" fmla="*/ 310556 h 1096369"/>
                <a:gd name="connsiteX43" fmla="*/ 1204912 w 3538537"/>
                <a:gd name="connsiteY43" fmla="*/ 348656 h 1096369"/>
                <a:gd name="connsiteX44" fmla="*/ 1023155 w 3538537"/>
                <a:gd name="connsiteY44" fmla="*/ 4691 h 1096369"/>
                <a:gd name="connsiteX45" fmla="*/ 1002968 w 3538537"/>
                <a:gd name="connsiteY45" fmla="*/ 87216 h 1096369"/>
                <a:gd name="connsiteX46" fmla="*/ 913760 w 3538537"/>
                <a:gd name="connsiteY46" fmla="*/ 133634 h 1096369"/>
                <a:gd name="connsiteX47" fmla="*/ 843602 w 3538537"/>
                <a:gd name="connsiteY47" fmla="*/ 180121 h 1096369"/>
                <a:gd name="connsiteX48" fmla="*/ 758588 w 3538537"/>
                <a:gd name="connsiteY48" fmla="*/ 207558 h 1096369"/>
                <a:gd name="connsiteX49" fmla="*/ 702788 w 3538537"/>
                <a:gd name="connsiteY49" fmla="*/ 211752 h 1096369"/>
                <a:gd name="connsiteX50" fmla="*/ 665399 w 3538537"/>
                <a:gd name="connsiteY50" fmla="*/ 209833 h 1096369"/>
                <a:gd name="connsiteX51" fmla="*/ 566737 w 3538537"/>
                <a:gd name="connsiteY51" fmla="*/ 234356 h 1096369"/>
                <a:gd name="connsiteX52" fmla="*/ 485775 w 3538537"/>
                <a:gd name="connsiteY52" fmla="*/ 258169 h 1096369"/>
                <a:gd name="connsiteX53" fmla="*/ 347662 w 3538537"/>
                <a:gd name="connsiteY53" fmla="*/ 262931 h 1096369"/>
                <a:gd name="connsiteX54" fmla="*/ 276225 w 3538537"/>
                <a:gd name="connsiteY54" fmla="*/ 272456 h 1096369"/>
                <a:gd name="connsiteX55" fmla="*/ 233362 w 3538537"/>
                <a:gd name="connsiteY55" fmla="*/ 391519 h 1096369"/>
                <a:gd name="connsiteX56" fmla="*/ 200025 w 3538537"/>
                <a:gd name="connsiteY56" fmla="*/ 477244 h 1096369"/>
                <a:gd name="connsiteX57" fmla="*/ 171450 w 3538537"/>
                <a:gd name="connsiteY57" fmla="*/ 562969 h 1096369"/>
                <a:gd name="connsiteX58" fmla="*/ 142875 w 3538537"/>
                <a:gd name="connsiteY58" fmla="*/ 634406 h 1096369"/>
                <a:gd name="connsiteX59" fmla="*/ 128587 w 3538537"/>
                <a:gd name="connsiteY59" fmla="*/ 724894 h 1096369"/>
                <a:gd name="connsiteX60" fmla="*/ 109537 w 3538537"/>
                <a:gd name="connsiteY60" fmla="*/ 786806 h 1096369"/>
                <a:gd name="connsiteX61" fmla="*/ 66675 w 3538537"/>
                <a:gd name="connsiteY61" fmla="*/ 829669 h 1096369"/>
                <a:gd name="connsiteX62" fmla="*/ 0 w 3538537"/>
                <a:gd name="connsiteY62" fmla="*/ 882056 h 1096369"/>
                <a:gd name="connsiteX0" fmla="*/ 0 w 3538537"/>
                <a:gd name="connsiteY0" fmla="*/ 956109 h 1170422"/>
                <a:gd name="connsiteX1" fmla="*/ 133350 w 3538537"/>
                <a:gd name="connsiteY1" fmla="*/ 975159 h 1170422"/>
                <a:gd name="connsiteX2" fmla="*/ 204787 w 3538537"/>
                <a:gd name="connsiteY2" fmla="*/ 1046597 h 1170422"/>
                <a:gd name="connsiteX3" fmla="*/ 266700 w 3538537"/>
                <a:gd name="connsiteY3" fmla="*/ 1146609 h 1170422"/>
                <a:gd name="connsiteX4" fmla="*/ 300037 w 3538537"/>
                <a:gd name="connsiteY4" fmla="*/ 1170422 h 1170422"/>
                <a:gd name="connsiteX5" fmla="*/ 614362 w 3538537"/>
                <a:gd name="connsiteY5" fmla="*/ 1075172 h 1170422"/>
                <a:gd name="connsiteX6" fmla="*/ 1143000 w 3538537"/>
                <a:gd name="connsiteY6" fmla="*/ 932297 h 1170422"/>
                <a:gd name="connsiteX7" fmla="*/ 1428750 w 3538537"/>
                <a:gd name="connsiteY7" fmla="*/ 860859 h 1170422"/>
                <a:gd name="connsiteX8" fmla="*/ 1566862 w 3538537"/>
                <a:gd name="connsiteY8" fmla="*/ 837047 h 1170422"/>
                <a:gd name="connsiteX9" fmla="*/ 1866900 w 3538537"/>
                <a:gd name="connsiteY9" fmla="*/ 794184 h 1170422"/>
                <a:gd name="connsiteX10" fmla="*/ 2138362 w 3538537"/>
                <a:gd name="connsiteY10" fmla="*/ 813234 h 1170422"/>
                <a:gd name="connsiteX11" fmla="*/ 2324100 w 3538537"/>
                <a:gd name="connsiteY11" fmla="*/ 822759 h 1170422"/>
                <a:gd name="connsiteX12" fmla="*/ 2495550 w 3538537"/>
                <a:gd name="connsiteY12" fmla="*/ 837047 h 1170422"/>
                <a:gd name="connsiteX13" fmla="*/ 2686050 w 3538537"/>
                <a:gd name="connsiteY13" fmla="*/ 837047 h 1170422"/>
                <a:gd name="connsiteX14" fmla="*/ 2967037 w 3538537"/>
                <a:gd name="connsiteY14" fmla="*/ 846572 h 1170422"/>
                <a:gd name="connsiteX15" fmla="*/ 3048000 w 3538537"/>
                <a:gd name="connsiteY15" fmla="*/ 865622 h 1170422"/>
                <a:gd name="connsiteX16" fmla="*/ 3209925 w 3538537"/>
                <a:gd name="connsiteY16" fmla="*/ 846572 h 1170422"/>
                <a:gd name="connsiteX17" fmla="*/ 3395662 w 3538537"/>
                <a:gd name="connsiteY17" fmla="*/ 851334 h 1170422"/>
                <a:gd name="connsiteX18" fmla="*/ 3533775 w 3538537"/>
                <a:gd name="connsiteY18" fmla="*/ 765609 h 1170422"/>
                <a:gd name="connsiteX19" fmla="*/ 3538537 w 3538537"/>
                <a:gd name="connsiteY19" fmla="*/ 675122 h 1170422"/>
                <a:gd name="connsiteX20" fmla="*/ 3471862 w 3538537"/>
                <a:gd name="connsiteY20" fmla="*/ 598922 h 1170422"/>
                <a:gd name="connsiteX21" fmla="*/ 3390900 w 3538537"/>
                <a:gd name="connsiteY21" fmla="*/ 432234 h 1170422"/>
                <a:gd name="connsiteX22" fmla="*/ 3262312 w 3538537"/>
                <a:gd name="connsiteY22" fmla="*/ 446522 h 1170422"/>
                <a:gd name="connsiteX23" fmla="*/ 3009900 w 3538537"/>
                <a:gd name="connsiteY23" fmla="*/ 408422 h 1170422"/>
                <a:gd name="connsiteX24" fmla="*/ 2805112 w 3538537"/>
                <a:gd name="connsiteY24" fmla="*/ 351272 h 1170422"/>
                <a:gd name="connsiteX25" fmla="*/ 2590800 w 3538537"/>
                <a:gd name="connsiteY25" fmla="*/ 284597 h 1170422"/>
                <a:gd name="connsiteX26" fmla="*/ 2228850 w 3538537"/>
                <a:gd name="connsiteY26" fmla="*/ 208397 h 1170422"/>
                <a:gd name="connsiteX27" fmla="*/ 1905000 w 3538537"/>
                <a:gd name="connsiteY27" fmla="*/ 213159 h 1170422"/>
                <a:gd name="connsiteX28" fmla="*/ 1785937 w 3538537"/>
                <a:gd name="connsiteY28" fmla="*/ 208397 h 1170422"/>
                <a:gd name="connsiteX29" fmla="*/ 1771650 w 3538537"/>
                <a:gd name="connsiteY29" fmla="*/ 203634 h 1170422"/>
                <a:gd name="connsiteX30" fmla="*/ 1747837 w 3538537"/>
                <a:gd name="connsiteY30" fmla="*/ 256022 h 1170422"/>
                <a:gd name="connsiteX31" fmla="*/ 1714500 w 3538537"/>
                <a:gd name="connsiteY31" fmla="*/ 289359 h 1170422"/>
                <a:gd name="connsiteX32" fmla="*/ 1628775 w 3538537"/>
                <a:gd name="connsiteY32" fmla="*/ 303647 h 1170422"/>
                <a:gd name="connsiteX33" fmla="*/ 1581150 w 3538537"/>
                <a:gd name="connsiteY33" fmla="*/ 308409 h 1170422"/>
                <a:gd name="connsiteX34" fmla="*/ 1476375 w 3538537"/>
                <a:gd name="connsiteY34" fmla="*/ 294122 h 1170422"/>
                <a:gd name="connsiteX35" fmla="*/ 1433512 w 3538537"/>
                <a:gd name="connsiteY35" fmla="*/ 289359 h 1170422"/>
                <a:gd name="connsiteX36" fmla="*/ 1385887 w 3538537"/>
                <a:gd name="connsiteY36" fmla="*/ 256022 h 1170422"/>
                <a:gd name="connsiteX37" fmla="*/ 1357312 w 3538537"/>
                <a:gd name="connsiteY37" fmla="*/ 246497 h 1170422"/>
                <a:gd name="connsiteX38" fmla="*/ 1252537 w 3538537"/>
                <a:gd name="connsiteY38" fmla="*/ 222684 h 1170422"/>
                <a:gd name="connsiteX39" fmla="*/ 1266825 w 3538537"/>
                <a:gd name="connsiteY39" fmla="*/ 246497 h 1170422"/>
                <a:gd name="connsiteX40" fmla="*/ 1295400 w 3538537"/>
                <a:gd name="connsiteY40" fmla="*/ 289359 h 1170422"/>
                <a:gd name="connsiteX41" fmla="*/ 1295400 w 3538537"/>
                <a:gd name="connsiteY41" fmla="*/ 317934 h 1170422"/>
                <a:gd name="connsiteX42" fmla="*/ 1247775 w 3538537"/>
                <a:gd name="connsiteY42" fmla="*/ 384609 h 1170422"/>
                <a:gd name="connsiteX43" fmla="*/ 1037726 w 3538537"/>
                <a:gd name="connsiteY43" fmla="*/ 30335 h 1170422"/>
                <a:gd name="connsiteX44" fmla="*/ 1023155 w 3538537"/>
                <a:gd name="connsiteY44" fmla="*/ 78744 h 1170422"/>
                <a:gd name="connsiteX45" fmla="*/ 1002968 w 3538537"/>
                <a:gd name="connsiteY45" fmla="*/ 161269 h 1170422"/>
                <a:gd name="connsiteX46" fmla="*/ 913760 w 3538537"/>
                <a:gd name="connsiteY46" fmla="*/ 207687 h 1170422"/>
                <a:gd name="connsiteX47" fmla="*/ 843602 w 3538537"/>
                <a:gd name="connsiteY47" fmla="*/ 254174 h 1170422"/>
                <a:gd name="connsiteX48" fmla="*/ 758588 w 3538537"/>
                <a:gd name="connsiteY48" fmla="*/ 281611 h 1170422"/>
                <a:gd name="connsiteX49" fmla="*/ 702788 w 3538537"/>
                <a:gd name="connsiteY49" fmla="*/ 285805 h 1170422"/>
                <a:gd name="connsiteX50" fmla="*/ 665399 w 3538537"/>
                <a:gd name="connsiteY50" fmla="*/ 283886 h 1170422"/>
                <a:gd name="connsiteX51" fmla="*/ 566737 w 3538537"/>
                <a:gd name="connsiteY51" fmla="*/ 308409 h 1170422"/>
                <a:gd name="connsiteX52" fmla="*/ 485775 w 3538537"/>
                <a:gd name="connsiteY52" fmla="*/ 332222 h 1170422"/>
                <a:gd name="connsiteX53" fmla="*/ 347662 w 3538537"/>
                <a:gd name="connsiteY53" fmla="*/ 336984 h 1170422"/>
                <a:gd name="connsiteX54" fmla="*/ 276225 w 3538537"/>
                <a:gd name="connsiteY54" fmla="*/ 346509 h 1170422"/>
                <a:gd name="connsiteX55" fmla="*/ 233362 w 3538537"/>
                <a:gd name="connsiteY55" fmla="*/ 465572 h 1170422"/>
                <a:gd name="connsiteX56" fmla="*/ 200025 w 3538537"/>
                <a:gd name="connsiteY56" fmla="*/ 551297 h 1170422"/>
                <a:gd name="connsiteX57" fmla="*/ 171450 w 3538537"/>
                <a:gd name="connsiteY57" fmla="*/ 637022 h 1170422"/>
                <a:gd name="connsiteX58" fmla="*/ 142875 w 3538537"/>
                <a:gd name="connsiteY58" fmla="*/ 708459 h 1170422"/>
                <a:gd name="connsiteX59" fmla="*/ 128587 w 3538537"/>
                <a:gd name="connsiteY59" fmla="*/ 798947 h 1170422"/>
                <a:gd name="connsiteX60" fmla="*/ 109537 w 3538537"/>
                <a:gd name="connsiteY60" fmla="*/ 860859 h 1170422"/>
                <a:gd name="connsiteX61" fmla="*/ 66675 w 3538537"/>
                <a:gd name="connsiteY61" fmla="*/ 903722 h 1170422"/>
                <a:gd name="connsiteX62" fmla="*/ 0 w 3538537"/>
                <a:gd name="connsiteY62" fmla="*/ 956109 h 1170422"/>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037726 w 3538537"/>
                <a:gd name="connsiteY43" fmla="*/ 38099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05964 w 3538537"/>
                <a:gd name="connsiteY43" fmla="*/ 31275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19612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356815 w 3538537"/>
                <a:gd name="connsiteY41" fmla="*/ 80039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356815 w 3538537"/>
                <a:gd name="connsiteY40" fmla="*/ 80039 h 1222541"/>
                <a:gd name="connsiteX41" fmla="*/ 1200008 w 3538537"/>
                <a:gd name="connsiteY41" fmla="*/ 0 h 1222541"/>
                <a:gd name="connsiteX42" fmla="*/ 1075257 w 3538537"/>
                <a:gd name="connsiteY42" fmla="*/ 85865 h 1222541"/>
                <a:gd name="connsiteX43" fmla="*/ 1023155 w 3538537"/>
                <a:gd name="connsiteY43" fmla="*/ 130863 h 1222541"/>
                <a:gd name="connsiteX44" fmla="*/ 1002968 w 3538537"/>
                <a:gd name="connsiteY44" fmla="*/ 213388 h 1222541"/>
                <a:gd name="connsiteX45" fmla="*/ 913760 w 3538537"/>
                <a:gd name="connsiteY45" fmla="*/ 259806 h 1222541"/>
                <a:gd name="connsiteX46" fmla="*/ 843602 w 3538537"/>
                <a:gd name="connsiteY46" fmla="*/ 306293 h 1222541"/>
                <a:gd name="connsiteX47" fmla="*/ 758588 w 3538537"/>
                <a:gd name="connsiteY47" fmla="*/ 333730 h 1222541"/>
                <a:gd name="connsiteX48" fmla="*/ 702788 w 3538537"/>
                <a:gd name="connsiteY48" fmla="*/ 337924 h 1222541"/>
                <a:gd name="connsiteX49" fmla="*/ 665399 w 3538537"/>
                <a:gd name="connsiteY49" fmla="*/ 336005 h 1222541"/>
                <a:gd name="connsiteX50" fmla="*/ 566737 w 3538537"/>
                <a:gd name="connsiteY50" fmla="*/ 360528 h 1222541"/>
                <a:gd name="connsiteX51" fmla="*/ 485775 w 3538537"/>
                <a:gd name="connsiteY51" fmla="*/ 384341 h 1222541"/>
                <a:gd name="connsiteX52" fmla="*/ 347662 w 3538537"/>
                <a:gd name="connsiteY52" fmla="*/ 389103 h 1222541"/>
                <a:gd name="connsiteX53" fmla="*/ 276225 w 3538537"/>
                <a:gd name="connsiteY53" fmla="*/ 398628 h 1222541"/>
                <a:gd name="connsiteX54" fmla="*/ 233362 w 3538537"/>
                <a:gd name="connsiteY54" fmla="*/ 517691 h 1222541"/>
                <a:gd name="connsiteX55" fmla="*/ 200025 w 3538537"/>
                <a:gd name="connsiteY55" fmla="*/ 603416 h 1222541"/>
                <a:gd name="connsiteX56" fmla="*/ 171450 w 3538537"/>
                <a:gd name="connsiteY56" fmla="*/ 689141 h 1222541"/>
                <a:gd name="connsiteX57" fmla="*/ 142875 w 3538537"/>
                <a:gd name="connsiteY57" fmla="*/ 760578 h 1222541"/>
                <a:gd name="connsiteX58" fmla="*/ 128587 w 3538537"/>
                <a:gd name="connsiteY58" fmla="*/ 851066 h 1222541"/>
                <a:gd name="connsiteX59" fmla="*/ 109537 w 3538537"/>
                <a:gd name="connsiteY59" fmla="*/ 912978 h 1222541"/>
                <a:gd name="connsiteX60" fmla="*/ 66675 w 3538537"/>
                <a:gd name="connsiteY60" fmla="*/ 955841 h 1222541"/>
                <a:gd name="connsiteX61" fmla="*/ 0 w 3538537"/>
                <a:gd name="connsiteY61"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406074 w 3538537"/>
                <a:gd name="connsiteY38" fmla="*/ 114442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406074 w 3538537"/>
                <a:gd name="connsiteY37" fmla="*/ 114442 h 1222541"/>
                <a:gd name="connsiteX38" fmla="*/ 1356815 w 3538537"/>
                <a:gd name="connsiteY38" fmla="*/ 80039 h 1222541"/>
                <a:gd name="connsiteX39" fmla="*/ 1200008 w 3538537"/>
                <a:gd name="connsiteY39" fmla="*/ 0 h 1222541"/>
                <a:gd name="connsiteX40" fmla="*/ 1075257 w 3538537"/>
                <a:gd name="connsiteY40" fmla="*/ 85865 h 1222541"/>
                <a:gd name="connsiteX41" fmla="*/ 1023155 w 3538537"/>
                <a:gd name="connsiteY41" fmla="*/ 130863 h 1222541"/>
                <a:gd name="connsiteX42" fmla="*/ 1002968 w 3538537"/>
                <a:gd name="connsiteY42" fmla="*/ 213388 h 1222541"/>
                <a:gd name="connsiteX43" fmla="*/ 913760 w 3538537"/>
                <a:gd name="connsiteY43" fmla="*/ 259806 h 1222541"/>
                <a:gd name="connsiteX44" fmla="*/ 843602 w 3538537"/>
                <a:gd name="connsiteY44" fmla="*/ 306293 h 1222541"/>
                <a:gd name="connsiteX45" fmla="*/ 758588 w 3538537"/>
                <a:gd name="connsiteY45" fmla="*/ 333730 h 1222541"/>
                <a:gd name="connsiteX46" fmla="*/ 702788 w 3538537"/>
                <a:gd name="connsiteY46" fmla="*/ 337924 h 1222541"/>
                <a:gd name="connsiteX47" fmla="*/ 665399 w 3538537"/>
                <a:gd name="connsiteY47" fmla="*/ 336005 h 1222541"/>
                <a:gd name="connsiteX48" fmla="*/ 566737 w 3538537"/>
                <a:gd name="connsiteY48" fmla="*/ 360528 h 1222541"/>
                <a:gd name="connsiteX49" fmla="*/ 485775 w 3538537"/>
                <a:gd name="connsiteY49" fmla="*/ 384341 h 1222541"/>
                <a:gd name="connsiteX50" fmla="*/ 347662 w 3538537"/>
                <a:gd name="connsiteY50" fmla="*/ 389103 h 1222541"/>
                <a:gd name="connsiteX51" fmla="*/ 276225 w 3538537"/>
                <a:gd name="connsiteY51" fmla="*/ 398628 h 1222541"/>
                <a:gd name="connsiteX52" fmla="*/ 233362 w 3538537"/>
                <a:gd name="connsiteY52" fmla="*/ 517691 h 1222541"/>
                <a:gd name="connsiteX53" fmla="*/ 200025 w 3538537"/>
                <a:gd name="connsiteY53" fmla="*/ 603416 h 1222541"/>
                <a:gd name="connsiteX54" fmla="*/ 171450 w 3538537"/>
                <a:gd name="connsiteY54" fmla="*/ 689141 h 1222541"/>
                <a:gd name="connsiteX55" fmla="*/ 142875 w 3538537"/>
                <a:gd name="connsiteY55" fmla="*/ 760578 h 1222541"/>
                <a:gd name="connsiteX56" fmla="*/ 128587 w 3538537"/>
                <a:gd name="connsiteY56" fmla="*/ 851066 h 1222541"/>
                <a:gd name="connsiteX57" fmla="*/ 109537 w 3538537"/>
                <a:gd name="connsiteY57" fmla="*/ 912978 h 1222541"/>
                <a:gd name="connsiteX58" fmla="*/ 66675 w 3538537"/>
                <a:gd name="connsiteY58" fmla="*/ 955841 h 1222541"/>
                <a:gd name="connsiteX59" fmla="*/ 0 w 3538537"/>
                <a:gd name="connsiteY59"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406074 w 3538537"/>
                <a:gd name="connsiteY36" fmla="*/ 114442 h 1222541"/>
                <a:gd name="connsiteX37" fmla="*/ 1356815 w 3538537"/>
                <a:gd name="connsiteY37" fmla="*/ 80039 h 1222541"/>
                <a:gd name="connsiteX38" fmla="*/ 1200008 w 3538537"/>
                <a:gd name="connsiteY38" fmla="*/ 0 h 1222541"/>
                <a:gd name="connsiteX39" fmla="*/ 1075257 w 3538537"/>
                <a:gd name="connsiteY39" fmla="*/ 85865 h 1222541"/>
                <a:gd name="connsiteX40" fmla="*/ 1023155 w 3538537"/>
                <a:gd name="connsiteY40" fmla="*/ 130863 h 1222541"/>
                <a:gd name="connsiteX41" fmla="*/ 1002968 w 3538537"/>
                <a:gd name="connsiteY41" fmla="*/ 213388 h 1222541"/>
                <a:gd name="connsiteX42" fmla="*/ 913760 w 3538537"/>
                <a:gd name="connsiteY42" fmla="*/ 259806 h 1222541"/>
                <a:gd name="connsiteX43" fmla="*/ 843602 w 3538537"/>
                <a:gd name="connsiteY43" fmla="*/ 306293 h 1222541"/>
                <a:gd name="connsiteX44" fmla="*/ 758588 w 3538537"/>
                <a:gd name="connsiteY44" fmla="*/ 333730 h 1222541"/>
                <a:gd name="connsiteX45" fmla="*/ 702788 w 3538537"/>
                <a:gd name="connsiteY45" fmla="*/ 337924 h 1222541"/>
                <a:gd name="connsiteX46" fmla="*/ 665399 w 3538537"/>
                <a:gd name="connsiteY46" fmla="*/ 336005 h 1222541"/>
                <a:gd name="connsiteX47" fmla="*/ 566737 w 3538537"/>
                <a:gd name="connsiteY47" fmla="*/ 360528 h 1222541"/>
                <a:gd name="connsiteX48" fmla="*/ 485775 w 3538537"/>
                <a:gd name="connsiteY48" fmla="*/ 384341 h 1222541"/>
                <a:gd name="connsiteX49" fmla="*/ 347662 w 3538537"/>
                <a:gd name="connsiteY49" fmla="*/ 389103 h 1222541"/>
                <a:gd name="connsiteX50" fmla="*/ 276225 w 3538537"/>
                <a:gd name="connsiteY50" fmla="*/ 398628 h 1222541"/>
                <a:gd name="connsiteX51" fmla="*/ 233362 w 3538537"/>
                <a:gd name="connsiteY51" fmla="*/ 517691 h 1222541"/>
                <a:gd name="connsiteX52" fmla="*/ 200025 w 3538537"/>
                <a:gd name="connsiteY52" fmla="*/ 603416 h 1222541"/>
                <a:gd name="connsiteX53" fmla="*/ 171450 w 3538537"/>
                <a:gd name="connsiteY53" fmla="*/ 689141 h 1222541"/>
                <a:gd name="connsiteX54" fmla="*/ 142875 w 3538537"/>
                <a:gd name="connsiteY54" fmla="*/ 760578 h 1222541"/>
                <a:gd name="connsiteX55" fmla="*/ 128587 w 3538537"/>
                <a:gd name="connsiteY55" fmla="*/ 851066 h 1222541"/>
                <a:gd name="connsiteX56" fmla="*/ 109537 w 3538537"/>
                <a:gd name="connsiteY56" fmla="*/ 912978 h 1222541"/>
                <a:gd name="connsiteX57" fmla="*/ 66675 w 3538537"/>
                <a:gd name="connsiteY57" fmla="*/ 955841 h 1222541"/>
                <a:gd name="connsiteX58" fmla="*/ 0 w 3538537"/>
                <a:gd name="connsiteY58"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19412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09887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997113 w 3538537"/>
                <a:gd name="connsiteY26" fmla="*/ 6997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47838 w 3538537"/>
                <a:gd name="connsiteY30" fmla="*/ 351002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90496 w 3538537"/>
                <a:gd name="connsiteY37" fmla="*/ 234286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85734 w 3538537"/>
                <a:gd name="connsiteY37" fmla="*/ 286673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893786 h 1108099"/>
                <a:gd name="connsiteX1" fmla="*/ 133350 w 3538537"/>
                <a:gd name="connsiteY1" fmla="*/ 912836 h 1108099"/>
                <a:gd name="connsiteX2" fmla="*/ 204787 w 3538537"/>
                <a:gd name="connsiteY2" fmla="*/ 984274 h 1108099"/>
                <a:gd name="connsiteX3" fmla="*/ 266700 w 3538537"/>
                <a:gd name="connsiteY3" fmla="*/ 1084286 h 1108099"/>
                <a:gd name="connsiteX4" fmla="*/ 300037 w 3538537"/>
                <a:gd name="connsiteY4" fmla="*/ 1108099 h 1108099"/>
                <a:gd name="connsiteX5" fmla="*/ 614362 w 3538537"/>
                <a:gd name="connsiteY5" fmla="*/ 1012849 h 1108099"/>
                <a:gd name="connsiteX6" fmla="*/ 1143000 w 3538537"/>
                <a:gd name="connsiteY6" fmla="*/ 869974 h 1108099"/>
                <a:gd name="connsiteX7" fmla="*/ 1428750 w 3538537"/>
                <a:gd name="connsiteY7" fmla="*/ 798536 h 1108099"/>
                <a:gd name="connsiteX8" fmla="*/ 1566862 w 3538537"/>
                <a:gd name="connsiteY8" fmla="*/ 774724 h 1108099"/>
                <a:gd name="connsiteX9" fmla="*/ 1866900 w 3538537"/>
                <a:gd name="connsiteY9" fmla="*/ 731861 h 1108099"/>
                <a:gd name="connsiteX10" fmla="*/ 2138362 w 3538537"/>
                <a:gd name="connsiteY10" fmla="*/ 750911 h 1108099"/>
                <a:gd name="connsiteX11" fmla="*/ 2324100 w 3538537"/>
                <a:gd name="connsiteY11" fmla="*/ 760436 h 1108099"/>
                <a:gd name="connsiteX12" fmla="*/ 2495550 w 3538537"/>
                <a:gd name="connsiteY12" fmla="*/ 774724 h 1108099"/>
                <a:gd name="connsiteX13" fmla="*/ 2686050 w 3538537"/>
                <a:gd name="connsiteY13" fmla="*/ 774724 h 1108099"/>
                <a:gd name="connsiteX14" fmla="*/ 2967037 w 3538537"/>
                <a:gd name="connsiteY14" fmla="*/ 784249 h 1108099"/>
                <a:gd name="connsiteX15" fmla="*/ 3048000 w 3538537"/>
                <a:gd name="connsiteY15" fmla="*/ 803299 h 1108099"/>
                <a:gd name="connsiteX16" fmla="*/ 3209925 w 3538537"/>
                <a:gd name="connsiteY16" fmla="*/ 784249 h 1108099"/>
                <a:gd name="connsiteX17" fmla="*/ 3395662 w 3538537"/>
                <a:gd name="connsiteY17" fmla="*/ 789011 h 1108099"/>
                <a:gd name="connsiteX18" fmla="*/ 3533775 w 3538537"/>
                <a:gd name="connsiteY18" fmla="*/ 703286 h 1108099"/>
                <a:gd name="connsiteX19" fmla="*/ 3538537 w 3538537"/>
                <a:gd name="connsiteY19" fmla="*/ 612799 h 1108099"/>
                <a:gd name="connsiteX20" fmla="*/ 3471862 w 3538537"/>
                <a:gd name="connsiteY20" fmla="*/ 536599 h 1108099"/>
                <a:gd name="connsiteX21" fmla="*/ 3390900 w 3538537"/>
                <a:gd name="connsiteY21" fmla="*/ 369911 h 1108099"/>
                <a:gd name="connsiteX22" fmla="*/ 3262312 w 3538537"/>
                <a:gd name="connsiteY22" fmla="*/ 384199 h 1108099"/>
                <a:gd name="connsiteX23" fmla="*/ 3176587 w 3538537"/>
                <a:gd name="connsiteY23" fmla="*/ 484211 h 1108099"/>
                <a:gd name="connsiteX24" fmla="*/ 3119437 w 3538537"/>
                <a:gd name="connsiteY24" fmla="*/ 550886 h 1108099"/>
                <a:gd name="connsiteX25" fmla="*/ 2871787 w 3538537"/>
                <a:gd name="connsiteY25" fmla="*/ 498499 h 1108099"/>
                <a:gd name="connsiteX26" fmla="*/ 2839950 w 3538537"/>
                <a:gd name="connsiteY26" fmla="*/ 409143 h 1108099"/>
                <a:gd name="connsiteX27" fmla="*/ 2257425 w 3538537"/>
                <a:gd name="connsiteY27" fmla="*/ 217511 h 1108099"/>
                <a:gd name="connsiteX28" fmla="*/ 1905000 w 3538537"/>
                <a:gd name="connsiteY28" fmla="*/ 150836 h 1108099"/>
                <a:gd name="connsiteX29" fmla="*/ 1785937 w 3538537"/>
                <a:gd name="connsiteY29" fmla="*/ 146074 h 1108099"/>
                <a:gd name="connsiteX30" fmla="*/ 1747838 w 3538537"/>
                <a:gd name="connsiteY30" fmla="*/ 236560 h 1108099"/>
                <a:gd name="connsiteX31" fmla="*/ 1651094 w 3538537"/>
                <a:gd name="connsiteY31" fmla="*/ 249213 h 1108099"/>
                <a:gd name="connsiteX32" fmla="*/ 1629201 w 3538537"/>
                <a:gd name="connsiteY32" fmla="*/ 49615 h 1108099"/>
                <a:gd name="connsiteX33" fmla="*/ 1560536 w 3538537"/>
                <a:gd name="connsiteY33" fmla="*/ 9312 h 1108099"/>
                <a:gd name="connsiteX34" fmla="*/ 1454908 w 3538537"/>
                <a:gd name="connsiteY34" fmla="*/ 426 h 1108099"/>
                <a:gd name="connsiteX35" fmla="*/ 1406074 w 3538537"/>
                <a:gd name="connsiteY35" fmla="*/ 0 h 1108099"/>
                <a:gd name="connsiteX36" fmla="*/ 1194890 w 3538537"/>
                <a:gd name="connsiteY36" fmla="*/ 165622 h 1108099"/>
                <a:gd name="connsiteX37" fmla="*/ 1285734 w 3538537"/>
                <a:gd name="connsiteY37" fmla="*/ 252270 h 1108099"/>
                <a:gd name="connsiteX38" fmla="*/ 1270520 w 3538537"/>
                <a:gd name="connsiteY38" fmla="*/ 371473 h 1108099"/>
                <a:gd name="connsiteX39" fmla="*/ 1104117 w 3538537"/>
                <a:gd name="connsiteY39" fmla="*/ 421234 h 1108099"/>
                <a:gd name="connsiteX40" fmla="*/ 1017256 w 3538537"/>
                <a:gd name="connsiteY40" fmla="*/ 375171 h 1108099"/>
                <a:gd name="connsiteX41" fmla="*/ 932810 w 3538537"/>
                <a:gd name="connsiteY41" fmla="*/ 283476 h 1108099"/>
                <a:gd name="connsiteX42" fmla="*/ 843602 w 3538537"/>
                <a:gd name="connsiteY42" fmla="*/ 191851 h 1108099"/>
                <a:gd name="connsiteX43" fmla="*/ 758588 w 3538537"/>
                <a:gd name="connsiteY43" fmla="*/ 219288 h 1108099"/>
                <a:gd name="connsiteX44" fmla="*/ 702788 w 3538537"/>
                <a:gd name="connsiteY44" fmla="*/ 223482 h 1108099"/>
                <a:gd name="connsiteX45" fmla="*/ 665399 w 3538537"/>
                <a:gd name="connsiteY45" fmla="*/ 221563 h 1108099"/>
                <a:gd name="connsiteX46" fmla="*/ 566737 w 3538537"/>
                <a:gd name="connsiteY46" fmla="*/ 246086 h 1108099"/>
                <a:gd name="connsiteX47" fmla="*/ 485775 w 3538537"/>
                <a:gd name="connsiteY47" fmla="*/ 269899 h 1108099"/>
                <a:gd name="connsiteX48" fmla="*/ 347662 w 3538537"/>
                <a:gd name="connsiteY48" fmla="*/ 274661 h 1108099"/>
                <a:gd name="connsiteX49" fmla="*/ 276225 w 3538537"/>
                <a:gd name="connsiteY49" fmla="*/ 284186 h 1108099"/>
                <a:gd name="connsiteX50" fmla="*/ 233362 w 3538537"/>
                <a:gd name="connsiteY50" fmla="*/ 403249 h 1108099"/>
                <a:gd name="connsiteX51" fmla="*/ 200025 w 3538537"/>
                <a:gd name="connsiteY51" fmla="*/ 488974 h 1108099"/>
                <a:gd name="connsiteX52" fmla="*/ 171450 w 3538537"/>
                <a:gd name="connsiteY52" fmla="*/ 574699 h 1108099"/>
                <a:gd name="connsiteX53" fmla="*/ 142875 w 3538537"/>
                <a:gd name="connsiteY53" fmla="*/ 646136 h 1108099"/>
                <a:gd name="connsiteX54" fmla="*/ 128587 w 3538537"/>
                <a:gd name="connsiteY54" fmla="*/ 736624 h 1108099"/>
                <a:gd name="connsiteX55" fmla="*/ 109537 w 3538537"/>
                <a:gd name="connsiteY55" fmla="*/ 798536 h 1108099"/>
                <a:gd name="connsiteX56" fmla="*/ 66675 w 3538537"/>
                <a:gd name="connsiteY56" fmla="*/ 841399 h 1108099"/>
                <a:gd name="connsiteX57" fmla="*/ 0 w 3538537"/>
                <a:gd name="connsiteY57" fmla="*/ 893786 h 1108099"/>
                <a:gd name="connsiteX0" fmla="*/ 0 w 3538537"/>
                <a:gd name="connsiteY0" fmla="*/ 893360 h 1107673"/>
                <a:gd name="connsiteX1" fmla="*/ 133350 w 3538537"/>
                <a:gd name="connsiteY1" fmla="*/ 912410 h 1107673"/>
                <a:gd name="connsiteX2" fmla="*/ 204787 w 3538537"/>
                <a:gd name="connsiteY2" fmla="*/ 983848 h 1107673"/>
                <a:gd name="connsiteX3" fmla="*/ 266700 w 3538537"/>
                <a:gd name="connsiteY3" fmla="*/ 1083860 h 1107673"/>
                <a:gd name="connsiteX4" fmla="*/ 300037 w 3538537"/>
                <a:gd name="connsiteY4" fmla="*/ 1107673 h 1107673"/>
                <a:gd name="connsiteX5" fmla="*/ 614362 w 3538537"/>
                <a:gd name="connsiteY5" fmla="*/ 1012423 h 1107673"/>
                <a:gd name="connsiteX6" fmla="*/ 1143000 w 3538537"/>
                <a:gd name="connsiteY6" fmla="*/ 869548 h 1107673"/>
                <a:gd name="connsiteX7" fmla="*/ 1428750 w 3538537"/>
                <a:gd name="connsiteY7" fmla="*/ 798110 h 1107673"/>
                <a:gd name="connsiteX8" fmla="*/ 1566862 w 3538537"/>
                <a:gd name="connsiteY8" fmla="*/ 774298 h 1107673"/>
                <a:gd name="connsiteX9" fmla="*/ 1866900 w 3538537"/>
                <a:gd name="connsiteY9" fmla="*/ 731435 h 1107673"/>
                <a:gd name="connsiteX10" fmla="*/ 2138362 w 3538537"/>
                <a:gd name="connsiteY10" fmla="*/ 750485 h 1107673"/>
                <a:gd name="connsiteX11" fmla="*/ 2324100 w 3538537"/>
                <a:gd name="connsiteY11" fmla="*/ 760010 h 1107673"/>
                <a:gd name="connsiteX12" fmla="*/ 2495550 w 3538537"/>
                <a:gd name="connsiteY12" fmla="*/ 774298 h 1107673"/>
                <a:gd name="connsiteX13" fmla="*/ 2686050 w 3538537"/>
                <a:gd name="connsiteY13" fmla="*/ 774298 h 1107673"/>
                <a:gd name="connsiteX14" fmla="*/ 2967037 w 3538537"/>
                <a:gd name="connsiteY14" fmla="*/ 783823 h 1107673"/>
                <a:gd name="connsiteX15" fmla="*/ 3048000 w 3538537"/>
                <a:gd name="connsiteY15" fmla="*/ 802873 h 1107673"/>
                <a:gd name="connsiteX16" fmla="*/ 3209925 w 3538537"/>
                <a:gd name="connsiteY16" fmla="*/ 783823 h 1107673"/>
                <a:gd name="connsiteX17" fmla="*/ 3395662 w 3538537"/>
                <a:gd name="connsiteY17" fmla="*/ 788585 h 1107673"/>
                <a:gd name="connsiteX18" fmla="*/ 3533775 w 3538537"/>
                <a:gd name="connsiteY18" fmla="*/ 702860 h 1107673"/>
                <a:gd name="connsiteX19" fmla="*/ 3538537 w 3538537"/>
                <a:gd name="connsiteY19" fmla="*/ 612373 h 1107673"/>
                <a:gd name="connsiteX20" fmla="*/ 3471862 w 3538537"/>
                <a:gd name="connsiteY20" fmla="*/ 536173 h 1107673"/>
                <a:gd name="connsiteX21" fmla="*/ 3390900 w 3538537"/>
                <a:gd name="connsiteY21" fmla="*/ 369485 h 1107673"/>
                <a:gd name="connsiteX22" fmla="*/ 3262312 w 3538537"/>
                <a:gd name="connsiteY22" fmla="*/ 383773 h 1107673"/>
                <a:gd name="connsiteX23" fmla="*/ 3176587 w 3538537"/>
                <a:gd name="connsiteY23" fmla="*/ 483785 h 1107673"/>
                <a:gd name="connsiteX24" fmla="*/ 3119437 w 3538537"/>
                <a:gd name="connsiteY24" fmla="*/ 550460 h 1107673"/>
                <a:gd name="connsiteX25" fmla="*/ 2871787 w 3538537"/>
                <a:gd name="connsiteY25" fmla="*/ 498073 h 1107673"/>
                <a:gd name="connsiteX26" fmla="*/ 2839950 w 3538537"/>
                <a:gd name="connsiteY26" fmla="*/ 408717 h 1107673"/>
                <a:gd name="connsiteX27" fmla="*/ 2257425 w 3538537"/>
                <a:gd name="connsiteY27" fmla="*/ 217085 h 1107673"/>
                <a:gd name="connsiteX28" fmla="*/ 1905000 w 3538537"/>
                <a:gd name="connsiteY28" fmla="*/ 150410 h 1107673"/>
                <a:gd name="connsiteX29" fmla="*/ 1785937 w 3538537"/>
                <a:gd name="connsiteY29" fmla="*/ 145648 h 1107673"/>
                <a:gd name="connsiteX30" fmla="*/ 1747838 w 3538537"/>
                <a:gd name="connsiteY30" fmla="*/ 236134 h 1107673"/>
                <a:gd name="connsiteX31" fmla="*/ 1651094 w 3538537"/>
                <a:gd name="connsiteY31" fmla="*/ 248787 h 1107673"/>
                <a:gd name="connsiteX32" fmla="*/ 1629201 w 3538537"/>
                <a:gd name="connsiteY32" fmla="*/ 49189 h 1107673"/>
                <a:gd name="connsiteX33" fmla="*/ 1560536 w 3538537"/>
                <a:gd name="connsiteY33" fmla="*/ 8886 h 1107673"/>
                <a:gd name="connsiteX34" fmla="*/ 1454908 w 3538537"/>
                <a:gd name="connsiteY34" fmla="*/ 0 h 1107673"/>
                <a:gd name="connsiteX35" fmla="*/ 1310824 w 3538537"/>
                <a:gd name="connsiteY35" fmla="*/ 147212 h 1107673"/>
                <a:gd name="connsiteX36" fmla="*/ 1194890 w 3538537"/>
                <a:gd name="connsiteY36" fmla="*/ 165196 h 1107673"/>
                <a:gd name="connsiteX37" fmla="*/ 1285734 w 3538537"/>
                <a:gd name="connsiteY37" fmla="*/ 251844 h 1107673"/>
                <a:gd name="connsiteX38" fmla="*/ 1270520 w 3538537"/>
                <a:gd name="connsiteY38" fmla="*/ 371047 h 1107673"/>
                <a:gd name="connsiteX39" fmla="*/ 1104117 w 3538537"/>
                <a:gd name="connsiteY39" fmla="*/ 420808 h 1107673"/>
                <a:gd name="connsiteX40" fmla="*/ 1017256 w 3538537"/>
                <a:gd name="connsiteY40" fmla="*/ 374745 h 1107673"/>
                <a:gd name="connsiteX41" fmla="*/ 932810 w 3538537"/>
                <a:gd name="connsiteY41" fmla="*/ 283050 h 1107673"/>
                <a:gd name="connsiteX42" fmla="*/ 843602 w 3538537"/>
                <a:gd name="connsiteY42" fmla="*/ 191425 h 1107673"/>
                <a:gd name="connsiteX43" fmla="*/ 758588 w 3538537"/>
                <a:gd name="connsiteY43" fmla="*/ 218862 h 1107673"/>
                <a:gd name="connsiteX44" fmla="*/ 702788 w 3538537"/>
                <a:gd name="connsiteY44" fmla="*/ 223056 h 1107673"/>
                <a:gd name="connsiteX45" fmla="*/ 665399 w 3538537"/>
                <a:gd name="connsiteY45" fmla="*/ 221137 h 1107673"/>
                <a:gd name="connsiteX46" fmla="*/ 566737 w 3538537"/>
                <a:gd name="connsiteY46" fmla="*/ 245660 h 1107673"/>
                <a:gd name="connsiteX47" fmla="*/ 485775 w 3538537"/>
                <a:gd name="connsiteY47" fmla="*/ 269473 h 1107673"/>
                <a:gd name="connsiteX48" fmla="*/ 347662 w 3538537"/>
                <a:gd name="connsiteY48" fmla="*/ 274235 h 1107673"/>
                <a:gd name="connsiteX49" fmla="*/ 276225 w 3538537"/>
                <a:gd name="connsiteY49" fmla="*/ 283760 h 1107673"/>
                <a:gd name="connsiteX50" fmla="*/ 233362 w 3538537"/>
                <a:gd name="connsiteY50" fmla="*/ 402823 h 1107673"/>
                <a:gd name="connsiteX51" fmla="*/ 200025 w 3538537"/>
                <a:gd name="connsiteY51" fmla="*/ 488548 h 1107673"/>
                <a:gd name="connsiteX52" fmla="*/ 171450 w 3538537"/>
                <a:gd name="connsiteY52" fmla="*/ 574273 h 1107673"/>
                <a:gd name="connsiteX53" fmla="*/ 142875 w 3538537"/>
                <a:gd name="connsiteY53" fmla="*/ 645710 h 1107673"/>
                <a:gd name="connsiteX54" fmla="*/ 128587 w 3538537"/>
                <a:gd name="connsiteY54" fmla="*/ 736198 h 1107673"/>
                <a:gd name="connsiteX55" fmla="*/ 109537 w 3538537"/>
                <a:gd name="connsiteY55" fmla="*/ 798110 h 1107673"/>
                <a:gd name="connsiteX56" fmla="*/ 66675 w 3538537"/>
                <a:gd name="connsiteY56" fmla="*/ 840973 h 1107673"/>
                <a:gd name="connsiteX57" fmla="*/ 0 w 3538537"/>
                <a:gd name="connsiteY57" fmla="*/ 893360 h 1107673"/>
                <a:gd name="connsiteX0" fmla="*/ 0 w 3538537"/>
                <a:gd name="connsiteY0" fmla="*/ 884474 h 1098787"/>
                <a:gd name="connsiteX1" fmla="*/ 133350 w 3538537"/>
                <a:gd name="connsiteY1" fmla="*/ 903524 h 1098787"/>
                <a:gd name="connsiteX2" fmla="*/ 204787 w 3538537"/>
                <a:gd name="connsiteY2" fmla="*/ 974962 h 1098787"/>
                <a:gd name="connsiteX3" fmla="*/ 266700 w 3538537"/>
                <a:gd name="connsiteY3" fmla="*/ 1074974 h 1098787"/>
                <a:gd name="connsiteX4" fmla="*/ 300037 w 3538537"/>
                <a:gd name="connsiteY4" fmla="*/ 1098787 h 1098787"/>
                <a:gd name="connsiteX5" fmla="*/ 614362 w 3538537"/>
                <a:gd name="connsiteY5" fmla="*/ 1003537 h 1098787"/>
                <a:gd name="connsiteX6" fmla="*/ 1143000 w 3538537"/>
                <a:gd name="connsiteY6" fmla="*/ 860662 h 1098787"/>
                <a:gd name="connsiteX7" fmla="*/ 1428750 w 3538537"/>
                <a:gd name="connsiteY7" fmla="*/ 789224 h 1098787"/>
                <a:gd name="connsiteX8" fmla="*/ 1566862 w 3538537"/>
                <a:gd name="connsiteY8" fmla="*/ 765412 h 1098787"/>
                <a:gd name="connsiteX9" fmla="*/ 1866900 w 3538537"/>
                <a:gd name="connsiteY9" fmla="*/ 722549 h 1098787"/>
                <a:gd name="connsiteX10" fmla="*/ 2138362 w 3538537"/>
                <a:gd name="connsiteY10" fmla="*/ 741599 h 1098787"/>
                <a:gd name="connsiteX11" fmla="*/ 2324100 w 3538537"/>
                <a:gd name="connsiteY11" fmla="*/ 751124 h 1098787"/>
                <a:gd name="connsiteX12" fmla="*/ 2495550 w 3538537"/>
                <a:gd name="connsiteY12" fmla="*/ 765412 h 1098787"/>
                <a:gd name="connsiteX13" fmla="*/ 2686050 w 3538537"/>
                <a:gd name="connsiteY13" fmla="*/ 765412 h 1098787"/>
                <a:gd name="connsiteX14" fmla="*/ 2967037 w 3538537"/>
                <a:gd name="connsiteY14" fmla="*/ 774937 h 1098787"/>
                <a:gd name="connsiteX15" fmla="*/ 3048000 w 3538537"/>
                <a:gd name="connsiteY15" fmla="*/ 793987 h 1098787"/>
                <a:gd name="connsiteX16" fmla="*/ 3209925 w 3538537"/>
                <a:gd name="connsiteY16" fmla="*/ 774937 h 1098787"/>
                <a:gd name="connsiteX17" fmla="*/ 3395662 w 3538537"/>
                <a:gd name="connsiteY17" fmla="*/ 779699 h 1098787"/>
                <a:gd name="connsiteX18" fmla="*/ 3533775 w 3538537"/>
                <a:gd name="connsiteY18" fmla="*/ 693974 h 1098787"/>
                <a:gd name="connsiteX19" fmla="*/ 3538537 w 3538537"/>
                <a:gd name="connsiteY19" fmla="*/ 603487 h 1098787"/>
                <a:gd name="connsiteX20" fmla="*/ 3471862 w 3538537"/>
                <a:gd name="connsiteY20" fmla="*/ 527287 h 1098787"/>
                <a:gd name="connsiteX21" fmla="*/ 3390900 w 3538537"/>
                <a:gd name="connsiteY21" fmla="*/ 360599 h 1098787"/>
                <a:gd name="connsiteX22" fmla="*/ 3262312 w 3538537"/>
                <a:gd name="connsiteY22" fmla="*/ 374887 h 1098787"/>
                <a:gd name="connsiteX23" fmla="*/ 3176587 w 3538537"/>
                <a:gd name="connsiteY23" fmla="*/ 474899 h 1098787"/>
                <a:gd name="connsiteX24" fmla="*/ 3119437 w 3538537"/>
                <a:gd name="connsiteY24" fmla="*/ 541574 h 1098787"/>
                <a:gd name="connsiteX25" fmla="*/ 2871787 w 3538537"/>
                <a:gd name="connsiteY25" fmla="*/ 489187 h 1098787"/>
                <a:gd name="connsiteX26" fmla="*/ 2839950 w 3538537"/>
                <a:gd name="connsiteY26" fmla="*/ 399831 h 1098787"/>
                <a:gd name="connsiteX27" fmla="*/ 2257425 w 3538537"/>
                <a:gd name="connsiteY27" fmla="*/ 208199 h 1098787"/>
                <a:gd name="connsiteX28" fmla="*/ 1905000 w 3538537"/>
                <a:gd name="connsiteY28" fmla="*/ 141524 h 1098787"/>
                <a:gd name="connsiteX29" fmla="*/ 1785937 w 3538537"/>
                <a:gd name="connsiteY29" fmla="*/ 136762 h 1098787"/>
                <a:gd name="connsiteX30" fmla="*/ 1747838 w 3538537"/>
                <a:gd name="connsiteY30" fmla="*/ 227248 h 1098787"/>
                <a:gd name="connsiteX31" fmla="*/ 1651094 w 3538537"/>
                <a:gd name="connsiteY31" fmla="*/ 239901 h 1098787"/>
                <a:gd name="connsiteX32" fmla="*/ 1629201 w 3538537"/>
                <a:gd name="connsiteY32" fmla="*/ 40303 h 1098787"/>
                <a:gd name="connsiteX33" fmla="*/ 1560536 w 3538537"/>
                <a:gd name="connsiteY33" fmla="*/ 0 h 1098787"/>
                <a:gd name="connsiteX34" fmla="*/ 1416808 w 3538537"/>
                <a:gd name="connsiteY34" fmla="*/ 191139 h 1098787"/>
                <a:gd name="connsiteX35" fmla="*/ 1310824 w 3538537"/>
                <a:gd name="connsiteY35" fmla="*/ 138326 h 1098787"/>
                <a:gd name="connsiteX36" fmla="*/ 1194890 w 3538537"/>
                <a:gd name="connsiteY36" fmla="*/ 156310 h 1098787"/>
                <a:gd name="connsiteX37" fmla="*/ 1285734 w 3538537"/>
                <a:gd name="connsiteY37" fmla="*/ 242958 h 1098787"/>
                <a:gd name="connsiteX38" fmla="*/ 1270520 w 3538537"/>
                <a:gd name="connsiteY38" fmla="*/ 362161 h 1098787"/>
                <a:gd name="connsiteX39" fmla="*/ 1104117 w 3538537"/>
                <a:gd name="connsiteY39" fmla="*/ 411922 h 1098787"/>
                <a:gd name="connsiteX40" fmla="*/ 1017256 w 3538537"/>
                <a:gd name="connsiteY40" fmla="*/ 365859 h 1098787"/>
                <a:gd name="connsiteX41" fmla="*/ 932810 w 3538537"/>
                <a:gd name="connsiteY41" fmla="*/ 274164 h 1098787"/>
                <a:gd name="connsiteX42" fmla="*/ 843602 w 3538537"/>
                <a:gd name="connsiteY42" fmla="*/ 182539 h 1098787"/>
                <a:gd name="connsiteX43" fmla="*/ 758588 w 3538537"/>
                <a:gd name="connsiteY43" fmla="*/ 209976 h 1098787"/>
                <a:gd name="connsiteX44" fmla="*/ 702788 w 3538537"/>
                <a:gd name="connsiteY44" fmla="*/ 214170 h 1098787"/>
                <a:gd name="connsiteX45" fmla="*/ 665399 w 3538537"/>
                <a:gd name="connsiteY45" fmla="*/ 212251 h 1098787"/>
                <a:gd name="connsiteX46" fmla="*/ 566737 w 3538537"/>
                <a:gd name="connsiteY46" fmla="*/ 236774 h 1098787"/>
                <a:gd name="connsiteX47" fmla="*/ 485775 w 3538537"/>
                <a:gd name="connsiteY47" fmla="*/ 260587 h 1098787"/>
                <a:gd name="connsiteX48" fmla="*/ 347662 w 3538537"/>
                <a:gd name="connsiteY48" fmla="*/ 265349 h 1098787"/>
                <a:gd name="connsiteX49" fmla="*/ 276225 w 3538537"/>
                <a:gd name="connsiteY49" fmla="*/ 274874 h 1098787"/>
                <a:gd name="connsiteX50" fmla="*/ 233362 w 3538537"/>
                <a:gd name="connsiteY50" fmla="*/ 393937 h 1098787"/>
                <a:gd name="connsiteX51" fmla="*/ 200025 w 3538537"/>
                <a:gd name="connsiteY51" fmla="*/ 479662 h 1098787"/>
                <a:gd name="connsiteX52" fmla="*/ 171450 w 3538537"/>
                <a:gd name="connsiteY52" fmla="*/ 565387 h 1098787"/>
                <a:gd name="connsiteX53" fmla="*/ 142875 w 3538537"/>
                <a:gd name="connsiteY53" fmla="*/ 636824 h 1098787"/>
                <a:gd name="connsiteX54" fmla="*/ 128587 w 3538537"/>
                <a:gd name="connsiteY54" fmla="*/ 727312 h 1098787"/>
                <a:gd name="connsiteX55" fmla="*/ 109537 w 3538537"/>
                <a:gd name="connsiteY55" fmla="*/ 789224 h 1098787"/>
                <a:gd name="connsiteX56" fmla="*/ 66675 w 3538537"/>
                <a:gd name="connsiteY56" fmla="*/ 832087 h 1098787"/>
                <a:gd name="connsiteX57" fmla="*/ 0 w 3538537"/>
                <a:gd name="connsiteY57" fmla="*/ 884474 h 1098787"/>
                <a:gd name="connsiteX0" fmla="*/ 0 w 3538537"/>
                <a:gd name="connsiteY0" fmla="*/ 844171 h 1058484"/>
                <a:gd name="connsiteX1" fmla="*/ 133350 w 3538537"/>
                <a:gd name="connsiteY1" fmla="*/ 863221 h 1058484"/>
                <a:gd name="connsiteX2" fmla="*/ 204787 w 3538537"/>
                <a:gd name="connsiteY2" fmla="*/ 934659 h 1058484"/>
                <a:gd name="connsiteX3" fmla="*/ 266700 w 3538537"/>
                <a:gd name="connsiteY3" fmla="*/ 1034671 h 1058484"/>
                <a:gd name="connsiteX4" fmla="*/ 300037 w 3538537"/>
                <a:gd name="connsiteY4" fmla="*/ 1058484 h 1058484"/>
                <a:gd name="connsiteX5" fmla="*/ 614362 w 3538537"/>
                <a:gd name="connsiteY5" fmla="*/ 963234 h 1058484"/>
                <a:gd name="connsiteX6" fmla="*/ 1143000 w 3538537"/>
                <a:gd name="connsiteY6" fmla="*/ 820359 h 1058484"/>
                <a:gd name="connsiteX7" fmla="*/ 1428750 w 3538537"/>
                <a:gd name="connsiteY7" fmla="*/ 748921 h 1058484"/>
                <a:gd name="connsiteX8" fmla="*/ 1566862 w 3538537"/>
                <a:gd name="connsiteY8" fmla="*/ 725109 h 1058484"/>
                <a:gd name="connsiteX9" fmla="*/ 1866900 w 3538537"/>
                <a:gd name="connsiteY9" fmla="*/ 682246 h 1058484"/>
                <a:gd name="connsiteX10" fmla="*/ 2138362 w 3538537"/>
                <a:gd name="connsiteY10" fmla="*/ 701296 h 1058484"/>
                <a:gd name="connsiteX11" fmla="*/ 2324100 w 3538537"/>
                <a:gd name="connsiteY11" fmla="*/ 710821 h 1058484"/>
                <a:gd name="connsiteX12" fmla="*/ 2495550 w 3538537"/>
                <a:gd name="connsiteY12" fmla="*/ 725109 h 1058484"/>
                <a:gd name="connsiteX13" fmla="*/ 2686050 w 3538537"/>
                <a:gd name="connsiteY13" fmla="*/ 725109 h 1058484"/>
                <a:gd name="connsiteX14" fmla="*/ 2967037 w 3538537"/>
                <a:gd name="connsiteY14" fmla="*/ 734634 h 1058484"/>
                <a:gd name="connsiteX15" fmla="*/ 3048000 w 3538537"/>
                <a:gd name="connsiteY15" fmla="*/ 753684 h 1058484"/>
                <a:gd name="connsiteX16" fmla="*/ 3209925 w 3538537"/>
                <a:gd name="connsiteY16" fmla="*/ 734634 h 1058484"/>
                <a:gd name="connsiteX17" fmla="*/ 3395662 w 3538537"/>
                <a:gd name="connsiteY17" fmla="*/ 739396 h 1058484"/>
                <a:gd name="connsiteX18" fmla="*/ 3533775 w 3538537"/>
                <a:gd name="connsiteY18" fmla="*/ 653671 h 1058484"/>
                <a:gd name="connsiteX19" fmla="*/ 3538537 w 3538537"/>
                <a:gd name="connsiteY19" fmla="*/ 563184 h 1058484"/>
                <a:gd name="connsiteX20" fmla="*/ 3471862 w 3538537"/>
                <a:gd name="connsiteY20" fmla="*/ 486984 h 1058484"/>
                <a:gd name="connsiteX21" fmla="*/ 3390900 w 3538537"/>
                <a:gd name="connsiteY21" fmla="*/ 320296 h 1058484"/>
                <a:gd name="connsiteX22" fmla="*/ 3262312 w 3538537"/>
                <a:gd name="connsiteY22" fmla="*/ 334584 h 1058484"/>
                <a:gd name="connsiteX23" fmla="*/ 3176587 w 3538537"/>
                <a:gd name="connsiteY23" fmla="*/ 434596 h 1058484"/>
                <a:gd name="connsiteX24" fmla="*/ 3119437 w 3538537"/>
                <a:gd name="connsiteY24" fmla="*/ 501271 h 1058484"/>
                <a:gd name="connsiteX25" fmla="*/ 2871787 w 3538537"/>
                <a:gd name="connsiteY25" fmla="*/ 448884 h 1058484"/>
                <a:gd name="connsiteX26" fmla="*/ 2839950 w 3538537"/>
                <a:gd name="connsiteY26" fmla="*/ 359528 h 1058484"/>
                <a:gd name="connsiteX27" fmla="*/ 2257425 w 3538537"/>
                <a:gd name="connsiteY27" fmla="*/ 167896 h 1058484"/>
                <a:gd name="connsiteX28" fmla="*/ 1905000 w 3538537"/>
                <a:gd name="connsiteY28" fmla="*/ 101221 h 1058484"/>
                <a:gd name="connsiteX29" fmla="*/ 1785937 w 3538537"/>
                <a:gd name="connsiteY29" fmla="*/ 96459 h 1058484"/>
                <a:gd name="connsiteX30" fmla="*/ 1747838 w 3538537"/>
                <a:gd name="connsiteY30" fmla="*/ 186945 h 1058484"/>
                <a:gd name="connsiteX31" fmla="*/ 1651094 w 3538537"/>
                <a:gd name="connsiteY31" fmla="*/ 199598 h 1058484"/>
                <a:gd name="connsiteX32" fmla="*/ 1629201 w 3538537"/>
                <a:gd name="connsiteY32" fmla="*/ 0 h 1058484"/>
                <a:gd name="connsiteX33" fmla="*/ 1541486 w 3538537"/>
                <a:gd name="connsiteY33" fmla="*/ 183534 h 1058484"/>
                <a:gd name="connsiteX34" fmla="*/ 1416808 w 3538537"/>
                <a:gd name="connsiteY34" fmla="*/ 150836 h 1058484"/>
                <a:gd name="connsiteX35" fmla="*/ 1310824 w 3538537"/>
                <a:gd name="connsiteY35" fmla="*/ 98023 h 1058484"/>
                <a:gd name="connsiteX36" fmla="*/ 1194890 w 3538537"/>
                <a:gd name="connsiteY36" fmla="*/ 116007 h 1058484"/>
                <a:gd name="connsiteX37" fmla="*/ 1285734 w 3538537"/>
                <a:gd name="connsiteY37" fmla="*/ 202655 h 1058484"/>
                <a:gd name="connsiteX38" fmla="*/ 1270520 w 3538537"/>
                <a:gd name="connsiteY38" fmla="*/ 321858 h 1058484"/>
                <a:gd name="connsiteX39" fmla="*/ 1104117 w 3538537"/>
                <a:gd name="connsiteY39" fmla="*/ 371619 h 1058484"/>
                <a:gd name="connsiteX40" fmla="*/ 1017256 w 3538537"/>
                <a:gd name="connsiteY40" fmla="*/ 325556 h 1058484"/>
                <a:gd name="connsiteX41" fmla="*/ 932810 w 3538537"/>
                <a:gd name="connsiteY41" fmla="*/ 233861 h 1058484"/>
                <a:gd name="connsiteX42" fmla="*/ 843602 w 3538537"/>
                <a:gd name="connsiteY42" fmla="*/ 142236 h 1058484"/>
                <a:gd name="connsiteX43" fmla="*/ 758588 w 3538537"/>
                <a:gd name="connsiteY43" fmla="*/ 169673 h 1058484"/>
                <a:gd name="connsiteX44" fmla="*/ 702788 w 3538537"/>
                <a:gd name="connsiteY44" fmla="*/ 173867 h 1058484"/>
                <a:gd name="connsiteX45" fmla="*/ 665399 w 3538537"/>
                <a:gd name="connsiteY45" fmla="*/ 171948 h 1058484"/>
                <a:gd name="connsiteX46" fmla="*/ 566737 w 3538537"/>
                <a:gd name="connsiteY46" fmla="*/ 196471 h 1058484"/>
                <a:gd name="connsiteX47" fmla="*/ 485775 w 3538537"/>
                <a:gd name="connsiteY47" fmla="*/ 220284 h 1058484"/>
                <a:gd name="connsiteX48" fmla="*/ 347662 w 3538537"/>
                <a:gd name="connsiteY48" fmla="*/ 225046 h 1058484"/>
                <a:gd name="connsiteX49" fmla="*/ 276225 w 3538537"/>
                <a:gd name="connsiteY49" fmla="*/ 234571 h 1058484"/>
                <a:gd name="connsiteX50" fmla="*/ 233362 w 3538537"/>
                <a:gd name="connsiteY50" fmla="*/ 353634 h 1058484"/>
                <a:gd name="connsiteX51" fmla="*/ 200025 w 3538537"/>
                <a:gd name="connsiteY51" fmla="*/ 439359 h 1058484"/>
                <a:gd name="connsiteX52" fmla="*/ 171450 w 3538537"/>
                <a:gd name="connsiteY52" fmla="*/ 525084 h 1058484"/>
                <a:gd name="connsiteX53" fmla="*/ 142875 w 3538537"/>
                <a:gd name="connsiteY53" fmla="*/ 596521 h 1058484"/>
                <a:gd name="connsiteX54" fmla="*/ 128587 w 3538537"/>
                <a:gd name="connsiteY54" fmla="*/ 687009 h 1058484"/>
                <a:gd name="connsiteX55" fmla="*/ 109537 w 3538537"/>
                <a:gd name="connsiteY55" fmla="*/ 748921 h 1058484"/>
                <a:gd name="connsiteX56" fmla="*/ 66675 w 3538537"/>
                <a:gd name="connsiteY56" fmla="*/ 791784 h 1058484"/>
                <a:gd name="connsiteX57" fmla="*/ 0 w 3538537"/>
                <a:gd name="connsiteY57" fmla="*/ 844171 h 1058484"/>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32810 w 3538537"/>
                <a:gd name="connsiteY41" fmla="*/ 137402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817231 w 3538537"/>
                <a:gd name="connsiteY40" fmla="*/ 224335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34951 w 3538537"/>
                <a:gd name="connsiteY40" fmla="*/ 215441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06376 w 3538537"/>
                <a:gd name="connsiteY40" fmla="*/ 282116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01626 w 3538537"/>
                <a:gd name="connsiteY40" fmla="*/ 272591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85837 w 3538537"/>
                <a:gd name="connsiteY6" fmla="*/ 771525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157287 w 3538537"/>
                <a:gd name="connsiteY8" fmla="*/ 928688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1034989"/>
                <a:gd name="connsiteX1" fmla="*/ 133350 w 3538537"/>
                <a:gd name="connsiteY1" fmla="*/ 766762 h 1034989"/>
                <a:gd name="connsiteX2" fmla="*/ 204787 w 3538537"/>
                <a:gd name="connsiteY2" fmla="*/ 838200 h 1034989"/>
                <a:gd name="connsiteX3" fmla="*/ 266700 w 3538537"/>
                <a:gd name="connsiteY3" fmla="*/ 938212 h 1034989"/>
                <a:gd name="connsiteX4" fmla="*/ 300037 w 3538537"/>
                <a:gd name="connsiteY4" fmla="*/ 962025 h 1034989"/>
                <a:gd name="connsiteX5" fmla="*/ 614362 w 3538537"/>
                <a:gd name="connsiteY5" fmla="*/ 866775 h 1034989"/>
                <a:gd name="connsiteX6" fmla="*/ 909637 w 3538537"/>
                <a:gd name="connsiteY6" fmla="*/ 814387 h 1034989"/>
                <a:gd name="connsiteX7" fmla="*/ 985838 w 3538537"/>
                <a:gd name="connsiteY7" fmla="*/ 890587 h 1034989"/>
                <a:gd name="connsiteX8" fmla="*/ 1062037 w 3538537"/>
                <a:gd name="connsiteY8" fmla="*/ 1028700 h 1034989"/>
                <a:gd name="connsiteX9" fmla="*/ 1866900 w 3538537"/>
                <a:gd name="connsiteY9" fmla="*/ 585787 h 1034989"/>
                <a:gd name="connsiteX10" fmla="*/ 2138362 w 3538537"/>
                <a:gd name="connsiteY10" fmla="*/ 604837 h 1034989"/>
                <a:gd name="connsiteX11" fmla="*/ 2324100 w 3538537"/>
                <a:gd name="connsiteY11" fmla="*/ 614362 h 1034989"/>
                <a:gd name="connsiteX12" fmla="*/ 2495550 w 3538537"/>
                <a:gd name="connsiteY12" fmla="*/ 628650 h 1034989"/>
                <a:gd name="connsiteX13" fmla="*/ 2686050 w 3538537"/>
                <a:gd name="connsiteY13" fmla="*/ 628650 h 1034989"/>
                <a:gd name="connsiteX14" fmla="*/ 2967037 w 3538537"/>
                <a:gd name="connsiteY14" fmla="*/ 638175 h 1034989"/>
                <a:gd name="connsiteX15" fmla="*/ 3048000 w 3538537"/>
                <a:gd name="connsiteY15" fmla="*/ 657225 h 1034989"/>
                <a:gd name="connsiteX16" fmla="*/ 3209925 w 3538537"/>
                <a:gd name="connsiteY16" fmla="*/ 638175 h 1034989"/>
                <a:gd name="connsiteX17" fmla="*/ 3395662 w 3538537"/>
                <a:gd name="connsiteY17" fmla="*/ 642937 h 1034989"/>
                <a:gd name="connsiteX18" fmla="*/ 3533775 w 3538537"/>
                <a:gd name="connsiteY18" fmla="*/ 557212 h 1034989"/>
                <a:gd name="connsiteX19" fmla="*/ 3538537 w 3538537"/>
                <a:gd name="connsiteY19" fmla="*/ 466725 h 1034989"/>
                <a:gd name="connsiteX20" fmla="*/ 3471862 w 3538537"/>
                <a:gd name="connsiteY20" fmla="*/ 390525 h 1034989"/>
                <a:gd name="connsiteX21" fmla="*/ 3390900 w 3538537"/>
                <a:gd name="connsiteY21" fmla="*/ 223837 h 1034989"/>
                <a:gd name="connsiteX22" fmla="*/ 3262312 w 3538537"/>
                <a:gd name="connsiteY22" fmla="*/ 238125 h 1034989"/>
                <a:gd name="connsiteX23" fmla="*/ 3176587 w 3538537"/>
                <a:gd name="connsiteY23" fmla="*/ 338137 h 1034989"/>
                <a:gd name="connsiteX24" fmla="*/ 3076574 w 3538537"/>
                <a:gd name="connsiteY24" fmla="*/ 385762 h 1034989"/>
                <a:gd name="connsiteX25" fmla="*/ 2871787 w 3538537"/>
                <a:gd name="connsiteY25" fmla="*/ 352425 h 1034989"/>
                <a:gd name="connsiteX26" fmla="*/ 2839950 w 3538537"/>
                <a:gd name="connsiteY26" fmla="*/ 263069 h 1034989"/>
                <a:gd name="connsiteX27" fmla="*/ 2257425 w 3538537"/>
                <a:gd name="connsiteY27" fmla="*/ 71437 h 1034989"/>
                <a:gd name="connsiteX28" fmla="*/ 1905000 w 3538537"/>
                <a:gd name="connsiteY28" fmla="*/ 4762 h 1034989"/>
                <a:gd name="connsiteX29" fmla="*/ 1785937 w 3538537"/>
                <a:gd name="connsiteY29" fmla="*/ 0 h 1034989"/>
                <a:gd name="connsiteX30" fmla="*/ 1747838 w 3538537"/>
                <a:gd name="connsiteY30" fmla="*/ 90486 h 1034989"/>
                <a:gd name="connsiteX31" fmla="*/ 1651094 w 3538537"/>
                <a:gd name="connsiteY31" fmla="*/ 103139 h 1034989"/>
                <a:gd name="connsiteX32" fmla="*/ 1600626 w 3538537"/>
                <a:gd name="connsiteY32" fmla="*/ 108328 h 1034989"/>
                <a:gd name="connsiteX33" fmla="*/ 1541486 w 3538537"/>
                <a:gd name="connsiteY33" fmla="*/ 87075 h 1034989"/>
                <a:gd name="connsiteX34" fmla="*/ 1416808 w 3538537"/>
                <a:gd name="connsiteY34" fmla="*/ 54377 h 1034989"/>
                <a:gd name="connsiteX35" fmla="*/ 1310824 w 3538537"/>
                <a:gd name="connsiteY35" fmla="*/ 1564 h 1034989"/>
                <a:gd name="connsiteX36" fmla="*/ 1194890 w 3538537"/>
                <a:gd name="connsiteY36" fmla="*/ 19548 h 1034989"/>
                <a:gd name="connsiteX37" fmla="*/ 1285734 w 3538537"/>
                <a:gd name="connsiteY37" fmla="*/ 106196 h 1034989"/>
                <a:gd name="connsiteX38" fmla="*/ 1270520 w 3538537"/>
                <a:gd name="connsiteY38" fmla="*/ 225399 h 1034989"/>
                <a:gd name="connsiteX39" fmla="*/ 1104117 w 3538537"/>
                <a:gd name="connsiteY39" fmla="*/ 275160 h 1034989"/>
                <a:gd name="connsiteX40" fmla="*/ 1011151 w 3538537"/>
                <a:gd name="connsiteY40" fmla="*/ 305928 h 1034989"/>
                <a:gd name="connsiteX41" fmla="*/ 906376 w 3538537"/>
                <a:gd name="connsiteY41" fmla="*/ 282116 h 1034989"/>
                <a:gd name="connsiteX42" fmla="*/ 817231 w 3538537"/>
                <a:gd name="connsiteY42" fmla="*/ 224335 h 1034989"/>
                <a:gd name="connsiteX43" fmla="*/ 908997 w 3538537"/>
                <a:gd name="connsiteY43" fmla="*/ 132639 h 1034989"/>
                <a:gd name="connsiteX44" fmla="*/ 843602 w 3538537"/>
                <a:gd name="connsiteY44" fmla="*/ 45777 h 1034989"/>
                <a:gd name="connsiteX45" fmla="*/ 758588 w 3538537"/>
                <a:gd name="connsiteY45" fmla="*/ 73214 h 1034989"/>
                <a:gd name="connsiteX46" fmla="*/ 702788 w 3538537"/>
                <a:gd name="connsiteY46" fmla="*/ 77408 h 1034989"/>
                <a:gd name="connsiteX47" fmla="*/ 665399 w 3538537"/>
                <a:gd name="connsiteY47" fmla="*/ 75489 h 1034989"/>
                <a:gd name="connsiteX48" fmla="*/ 566737 w 3538537"/>
                <a:gd name="connsiteY48" fmla="*/ 100012 h 1034989"/>
                <a:gd name="connsiteX49" fmla="*/ 485775 w 3538537"/>
                <a:gd name="connsiteY49" fmla="*/ 123825 h 1034989"/>
                <a:gd name="connsiteX50" fmla="*/ 347662 w 3538537"/>
                <a:gd name="connsiteY50" fmla="*/ 128587 h 1034989"/>
                <a:gd name="connsiteX51" fmla="*/ 276225 w 3538537"/>
                <a:gd name="connsiteY51" fmla="*/ 138112 h 1034989"/>
                <a:gd name="connsiteX52" fmla="*/ 233362 w 3538537"/>
                <a:gd name="connsiteY52" fmla="*/ 257175 h 1034989"/>
                <a:gd name="connsiteX53" fmla="*/ 200025 w 3538537"/>
                <a:gd name="connsiteY53" fmla="*/ 342900 h 1034989"/>
                <a:gd name="connsiteX54" fmla="*/ 171450 w 3538537"/>
                <a:gd name="connsiteY54" fmla="*/ 428625 h 1034989"/>
                <a:gd name="connsiteX55" fmla="*/ 142875 w 3538537"/>
                <a:gd name="connsiteY55" fmla="*/ 500062 h 1034989"/>
                <a:gd name="connsiteX56" fmla="*/ 128587 w 3538537"/>
                <a:gd name="connsiteY56" fmla="*/ 590550 h 1034989"/>
                <a:gd name="connsiteX57" fmla="*/ 109537 w 3538537"/>
                <a:gd name="connsiteY57" fmla="*/ 652462 h 1034989"/>
                <a:gd name="connsiteX58" fmla="*/ 66675 w 3538537"/>
                <a:gd name="connsiteY58" fmla="*/ 695325 h 1034989"/>
                <a:gd name="connsiteX59" fmla="*/ 0 w 3538537"/>
                <a:gd name="connsiteY59" fmla="*/ 747712 h 1034989"/>
                <a:gd name="connsiteX0" fmla="*/ 0 w 3538537"/>
                <a:gd name="connsiteY0" fmla="*/ 747712 h 1033015"/>
                <a:gd name="connsiteX1" fmla="*/ 133350 w 3538537"/>
                <a:gd name="connsiteY1" fmla="*/ 766762 h 1033015"/>
                <a:gd name="connsiteX2" fmla="*/ 204787 w 3538537"/>
                <a:gd name="connsiteY2" fmla="*/ 838200 h 1033015"/>
                <a:gd name="connsiteX3" fmla="*/ 266700 w 3538537"/>
                <a:gd name="connsiteY3" fmla="*/ 938212 h 1033015"/>
                <a:gd name="connsiteX4" fmla="*/ 300037 w 3538537"/>
                <a:gd name="connsiteY4" fmla="*/ 962025 h 1033015"/>
                <a:gd name="connsiteX5" fmla="*/ 614362 w 3538537"/>
                <a:gd name="connsiteY5" fmla="*/ 866775 h 1033015"/>
                <a:gd name="connsiteX6" fmla="*/ 909637 w 3538537"/>
                <a:gd name="connsiteY6" fmla="*/ 814387 h 1033015"/>
                <a:gd name="connsiteX7" fmla="*/ 985838 w 3538537"/>
                <a:gd name="connsiteY7" fmla="*/ 890587 h 1033015"/>
                <a:gd name="connsiteX8" fmla="*/ 1062037 w 3538537"/>
                <a:gd name="connsiteY8" fmla="*/ 1028700 h 1033015"/>
                <a:gd name="connsiteX9" fmla="*/ 1866900 w 3538537"/>
                <a:gd name="connsiteY9" fmla="*/ 585787 h 1033015"/>
                <a:gd name="connsiteX10" fmla="*/ 2138362 w 3538537"/>
                <a:gd name="connsiteY10" fmla="*/ 604837 h 1033015"/>
                <a:gd name="connsiteX11" fmla="*/ 2324100 w 3538537"/>
                <a:gd name="connsiteY11" fmla="*/ 614362 h 1033015"/>
                <a:gd name="connsiteX12" fmla="*/ 2495550 w 3538537"/>
                <a:gd name="connsiteY12" fmla="*/ 628650 h 1033015"/>
                <a:gd name="connsiteX13" fmla="*/ 2686050 w 3538537"/>
                <a:gd name="connsiteY13" fmla="*/ 628650 h 1033015"/>
                <a:gd name="connsiteX14" fmla="*/ 2967037 w 3538537"/>
                <a:gd name="connsiteY14" fmla="*/ 638175 h 1033015"/>
                <a:gd name="connsiteX15" fmla="*/ 3048000 w 3538537"/>
                <a:gd name="connsiteY15" fmla="*/ 657225 h 1033015"/>
                <a:gd name="connsiteX16" fmla="*/ 3209925 w 3538537"/>
                <a:gd name="connsiteY16" fmla="*/ 638175 h 1033015"/>
                <a:gd name="connsiteX17" fmla="*/ 3395662 w 3538537"/>
                <a:gd name="connsiteY17" fmla="*/ 642937 h 1033015"/>
                <a:gd name="connsiteX18" fmla="*/ 3533775 w 3538537"/>
                <a:gd name="connsiteY18" fmla="*/ 557212 h 1033015"/>
                <a:gd name="connsiteX19" fmla="*/ 3538537 w 3538537"/>
                <a:gd name="connsiteY19" fmla="*/ 466725 h 1033015"/>
                <a:gd name="connsiteX20" fmla="*/ 3471862 w 3538537"/>
                <a:gd name="connsiteY20" fmla="*/ 390525 h 1033015"/>
                <a:gd name="connsiteX21" fmla="*/ 3390900 w 3538537"/>
                <a:gd name="connsiteY21" fmla="*/ 223837 h 1033015"/>
                <a:gd name="connsiteX22" fmla="*/ 3262312 w 3538537"/>
                <a:gd name="connsiteY22" fmla="*/ 238125 h 1033015"/>
                <a:gd name="connsiteX23" fmla="*/ 3176587 w 3538537"/>
                <a:gd name="connsiteY23" fmla="*/ 338137 h 1033015"/>
                <a:gd name="connsiteX24" fmla="*/ 3076574 w 3538537"/>
                <a:gd name="connsiteY24" fmla="*/ 385762 h 1033015"/>
                <a:gd name="connsiteX25" fmla="*/ 2871787 w 3538537"/>
                <a:gd name="connsiteY25" fmla="*/ 352425 h 1033015"/>
                <a:gd name="connsiteX26" fmla="*/ 2839950 w 3538537"/>
                <a:gd name="connsiteY26" fmla="*/ 263069 h 1033015"/>
                <a:gd name="connsiteX27" fmla="*/ 2257425 w 3538537"/>
                <a:gd name="connsiteY27" fmla="*/ 71437 h 1033015"/>
                <a:gd name="connsiteX28" fmla="*/ 1905000 w 3538537"/>
                <a:gd name="connsiteY28" fmla="*/ 4762 h 1033015"/>
                <a:gd name="connsiteX29" fmla="*/ 1785937 w 3538537"/>
                <a:gd name="connsiteY29" fmla="*/ 0 h 1033015"/>
                <a:gd name="connsiteX30" fmla="*/ 1747838 w 3538537"/>
                <a:gd name="connsiteY30" fmla="*/ 90486 h 1033015"/>
                <a:gd name="connsiteX31" fmla="*/ 1651094 w 3538537"/>
                <a:gd name="connsiteY31" fmla="*/ 103139 h 1033015"/>
                <a:gd name="connsiteX32" fmla="*/ 1600626 w 3538537"/>
                <a:gd name="connsiteY32" fmla="*/ 108328 h 1033015"/>
                <a:gd name="connsiteX33" fmla="*/ 1541486 w 3538537"/>
                <a:gd name="connsiteY33" fmla="*/ 87075 h 1033015"/>
                <a:gd name="connsiteX34" fmla="*/ 1416808 w 3538537"/>
                <a:gd name="connsiteY34" fmla="*/ 54377 h 1033015"/>
                <a:gd name="connsiteX35" fmla="*/ 1310824 w 3538537"/>
                <a:gd name="connsiteY35" fmla="*/ 1564 h 1033015"/>
                <a:gd name="connsiteX36" fmla="*/ 1194890 w 3538537"/>
                <a:gd name="connsiteY36" fmla="*/ 19548 h 1033015"/>
                <a:gd name="connsiteX37" fmla="*/ 1285734 w 3538537"/>
                <a:gd name="connsiteY37" fmla="*/ 106196 h 1033015"/>
                <a:gd name="connsiteX38" fmla="*/ 1270520 w 3538537"/>
                <a:gd name="connsiteY38" fmla="*/ 225399 h 1033015"/>
                <a:gd name="connsiteX39" fmla="*/ 1104117 w 3538537"/>
                <a:gd name="connsiteY39" fmla="*/ 275160 h 1033015"/>
                <a:gd name="connsiteX40" fmla="*/ 1011151 w 3538537"/>
                <a:gd name="connsiteY40" fmla="*/ 305928 h 1033015"/>
                <a:gd name="connsiteX41" fmla="*/ 906376 w 3538537"/>
                <a:gd name="connsiteY41" fmla="*/ 282116 h 1033015"/>
                <a:gd name="connsiteX42" fmla="*/ 817231 w 3538537"/>
                <a:gd name="connsiteY42" fmla="*/ 224335 h 1033015"/>
                <a:gd name="connsiteX43" fmla="*/ 908997 w 3538537"/>
                <a:gd name="connsiteY43" fmla="*/ 132639 h 1033015"/>
                <a:gd name="connsiteX44" fmla="*/ 843602 w 3538537"/>
                <a:gd name="connsiteY44" fmla="*/ 45777 h 1033015"/>
                <a:gd name="connsiteX45" fmla="*/ 758588 w 3538537"/>
                <a:gd name="connsiteY45" fmla="*/ 73214 h 1033015"/>
                <a:gd name="connsiteX46" fmla="*/ 702788 w 3538537"/>
                <a:gd name="connsiteY46" fmla="*/ 77408 h 1033015"/>
                <a:gd name="connsiteX47" fmla="*/ 665399 w 3538537"/>
                <a:gd name="connsiteY47" fmla="*/ 75489 h 1033015"/>
                <a:gd name="connsiteX48" fmla="*/ 566737 w 3538537"/>
                <a:gd name="connsiteY48" fmla="*/ 100012 h 1033015"/>
                <a:gd name="connsiteX49" fmla="*/ 485775 w 3538537"/>
                <a:gd name="connsiteY49" fmla="*/ 123825 h 1033015"/>
                <a:gd name="connsiteX50" fmla="*/ 347662 w 3538537"/>
                <a:gd name="connsiteY50" fmla="*/ 128587 h 1033015"/>
                <a:gd name="connsiteX51" fmla="*/ 276225 w 3538537"/>
                <a:gd name="connsiteY51" fmla="*/ 138112 h 1033015"/>
                <a:gd name="connsiteX52" fmla="*/ 233362 w 3538537"/>
                <a:gd name="connsiteY52" fmla="*/ 257175 h 1033015"/>
                <a:gd name="connsiteX53" fmla="*/ 200025 w 3538537"/>
                <a:gd name="connsiteY53" fmla="*/ 342900 h 1033015"/>
                <a:gd name="connsiteX54" fmla="*/ 171450 w 3538537"/>
                <a:gd name="connsiteY54" fmla="*/ 428625 h 1033015"/>
                <a:gd name="connsiteX55" fmla="*/ 142875 w 3538537"/>
                <a:gd name="connsiteY55" fmla="*/ 500062 h 1033015"/>
                <a:gd name="connsiteX56" fmla="*/ 128587 w 3538537"/>
                <a:gd name="connsiteY56" fmla="*/ 590550 h 1033015"/>
                <a:gd name="connsiteX57" fmla="*/ 109537 w 3538537"/>
                <a:gd name="connsiteY57" fmla="*/ 652462 h 1033015"/>
                <a:gd name="connsiteX58" fmla="*/ 66675 w 3538537"/>
                <a:gd name="connsiteY58" fmla="*/ 695325 h 1033015"/>
                <a:gd name="connsiteX59" fmla="*/ 0 w 3538537"/>
                <a:gd name="connsiteY59" fmla="*/ 747712 h 1033015"/>
                <a:gd name="connsiteX0" fmla="*/ 0 w 3538537"/>
                <a:gd name="connsiteY0" fmla="*/ 747712 h 1042256"/>
                <a:gd name="connsiteX1" fmla="*/ 133350 w 3538537"/>
                <a:gd name="connsiteY1" fmla="*/ 766762 h 1042256"/>
                <a:gd name="connsiteX2" fmla="*/ 204787 w 3538537"/>
                <a:gd name="connsiteY2" fmla="*/ 838200 h 1042256"/>
                <a:gd name="connsiteX3" fmla="*/ 266700 w 3538537"/>
                <a:gd name="connsiteY3" fmla="*/ 938212 h 1042256"/>
                <a:gd name="connsiteX4" fmla="*/ 300037 w 3538537"/>
                <a:gd name="connsiteY4" fmla="*/ 962025 h 1042256"/>
                <a:gd name="connsiteX5" fmla="*/ 614362 w 3538537"/>
                <a:gd name="connsiteY5" fmla="*/ 866775 h 1042256"/>
                <a:gd name="connsiteX6" fmla="*/ 909637 w 3538537"/>
                <a:gd name="connsiteY6" fmla="*/ 814387 h 1042256"/>
                <a:gd name="connsiteX7" fmla="*/ 985838 w 3538537"/>
                <a:gd name="connsiteY7" fmla="*/ 890587 h 1042256"/>
                <a:gd name="connsiteX8" fmla="*/ 1051434 w 3538537"/>
                <a:gd name="connsiteY8" fmla="*/ 925056 h 1042256"/>
                <a:gd name="connsiteX9" fmla="*/ 1062037 w 3538537"/>
                <a:gd name="connsiteY9" fmla="*/ 1028700 h 1042256"/>
                <a:gd name="connsiteX10" fmla="*/ 1866900 w 3538537"/>
                <a:gd name="connsiteY10" fmla="*/ 585787 h 1042256"/>
                <a:gd name="connsiteX11" fmla="*/ 2138362 w 3538537"/>
                <a:gd name="connsiteY11" fmla="*/ 604837 h 1042256"/>
                <a:gd name="connsiteX12" fmla="*/ 2324100 w 3538537"/>
                <a:gd name="connsiteY12" fmla="*/ 614362 h 1042256"/>
                <a:gd name="connsiteX13" fmla="*/ 2495550 w 3538537"/>
                <a:gd name="connsiteY13" fmla="*/ 628650 h 1042256"/>
                <a:gd name="connsiteX14" fmla="*/ 2686050 w 3538537"/>
                <a:gd name="connsiteY14" fmla="*/ 628650 h 1042256"/>
                <a:gd name="connsiteX15" fmla="*/ 2967037 w 3538537"/>
                <a:gd name="connsiteY15" fmla="*/ 638175 h 1042256"/>
                <a:gd name="connsiteX16" fmla="*/ 3048000 w 3538537"/>
                <a:gd name="connsiteY16" fmla="*/ 657225 h 1042256"/>
                <a:gd name="connsiteX17" fmla="*/ 3209925 w 3538537"/>
                <a:gd name="connsiteY17" fmla="*/ 638175 h 1042256"/>
                <a:gd name="connsiteX18" fmla="*/ 3395662 w 3538537"/>
                <a:gd name="connsiteY18" fmla="*/ 642937 h 1042256"/>
                <a:gd name="connsiteX19" fmla="*/ 3533775 w 3538537"/>
                <a:gd name="connsiteY19" fmla="*/ 557212 h 1042256"/>
                <a:gd name="connsiteX20" fmla="*/ 3538537 w 3538537"/>
                <a:gd name="connsiteY20" fmla="*/ 466725 h 1042256"/>
                <a:gd name="connsiteX21" fmla="*/ 3471862 w 3538537"/>
                <a:gd name="connsiteY21" fmla="*/ 390525 h 1042256"/>
                <a:gd name="connsiteX22" fmla="*/ 3390900 w 3538537"/>
                <a:gd name="connsiteY22" fmla="*/ 223837 h 1042256"/>
                <a:gd name="connsiteX23" fmla="*/ 3262312 w 3538537"/>
                <a:gd name="connsiteY23" fmla="*/ 238125 h 1042256"/>
                <a:gd name="connsiteX24" fmla="*/ 3176587 w 3538537"/>
                <a:gd name="connsiteY24" fmla="*/ 338137 h 1042256"/>
                <a:gd name="connsiteX25" fmla="*/ 3076574 w 3538537"/>
                <a:gd name="connsiteY25" fmla="*/ 385762 h 1042256"/>
                <a:gd name="connsiteX26" fmla="*/ 2871787 w 3538537"/>
                <a:gd name="connsiteY26" fmla="*/ 352425 h 1042256"/>
                <a:gd name="connsiteX27" fmla="*/ 2839950 w 3538537"/>
                <a:gd name="connsiteY27" fmla="*/ 263069 h 1042256"/>
                <a:gd name="connsiteX28" fmla="*/ 2257425 w 3538537"/>
                <a:gd name="connsiteY28" fmla="*/ 71437 h 1042256"/>
                <a:gd name="connsiteX29" fmla="*/ 1905000 w 3538537"/>
                <a:gd name="connsiteY29" fmla="*/ 4762 h 1042256"/>
                <a:gd name="connsiteX30" fmla="*/ 1785937 w 3538537"/>
                <a:gd name="connsiteY30" fmla="*/ 0 h 1042256"/>
                <a:gd name="connsiteX31" fmla="*/ 1747838 w 3538537"/>
                <a:gd name="connsiteY31" fmla="*/ 90486 h 1042256"/>
                <a:gd name="connsiteX32" fmla="*/ 1651094 w 3538537"/>
                <a:gd name="connsiteY32" fmla="*/ 103139 h 1042256"/>
                <a:gd name="connsiteX33" fmla="*/ 1600626 w 3538537"/>
                <a:gd name="connsiteY33" fmla="*/ 108328 h 1042256"/>
                <a:gd name="connsiteX34" fmla="*/ 1541486 w 3538537"/>
                <a:gd name="connsiteY34" fmla="*/ 87075 h 1042256"/>
                <a:gd name="connsiteX35" fmla="*/ 1416808 w 3538537"/>
                <a:gd name="connsiteY35" fmla="*/ 54377 h 1042256"/>
                <a:gd name="connsiteX36" fmla="*/ 1310824 w 3538537"/>
                <a:gd name="connsiteY36" fmla="*/ 1564 h 1042256"/>
                <a:gd name="connsiteX37" fmla="*/ 1194890 w 3538537"/>
                <a:gd name="connsiteY37" fmla="*/ 19548 h 1042256"/>
                <a:gd name="connsiteX38" fmla="*/ 1285734 w 3538537"/>
                <a:gd name="connsiteY38" fmla="*/ 106196 h 1042256"/>
                <a:gd name="connsiteX39" fmla="*/ 1270520 w 3538537"/>
                <a:gd name="connsiteY39" fmla="*/ 225399 h 1042256"/>
                <a:gd name="connsiteX40" fmla="*/ 1104117 w 3538537"/>
                <a:gd name="connsiteY40" fmla="*/ 275160 h 1042256"/>
                <a:gd name="connsiteX41" fmla="*/ 1011151 w 3538537"/>
                <a:gd name="connsiteY41" fmla="*/ 305928 h 1042256"/>
                <a:gd name="connsiteX42" fmla="*/ 906376 w 3538537"/>
                <a:gd name="connsiteY42" fmla="*/ 282116 h 1042256"/>
                <a:gd name="connsiteX43" fmla="*/ 817231 w 3538537"/>
                <a:gd name="connsiteY43" fmla="*/ 224335 h 1042256"/>
                <a:gd name="connsiteX44" fmla="*/ 908997 w 3538537"/>
                <a:gd name="connsiteY44" fmla="*/ 132639 h 1042256"/>
                <a:gd name="connsiteX45" fmla="*/ 843602 w 3538537"/>
                <a:gd name="connsiteY45" fmla="*/ 45777 h 1042256"/>
                <a:gd name="connsiteX46" fmla="*/ 758588 w 3538537"/>
                <a:gd name="connsiteY46" fmla="*/ 73214 h 1042256"/>
                <a:gd name="connsiteX47" fmla="*/ 702788 w 3538537"/>
                <a:gd name="connsiteY47" fmla="*/ 77408 h 1042256"/>
                <a:gd name="connsiteX48" fmla="*/ 665399 w 3538537"/>
                <a:gd name="connsiteY48" fmla="*/ 75489 h 1042256"/>
                <a:gd name="connsiteX49" fmla="*/ 566737 w 3538537"/>
                <a:gd name="connsiteY49" fmla="*/ 100012 h 1042256"/>
                <a:gd name="connsiteX50" fmla="*/ 485775 w 3538537"/>
                <a:gd name="connsiteY50" fmla="*/ 123825 h 1042256"/>
                <a:gd name="connsiteX51" fmla="*/ 347662 w 3538537"/>
                <a:gd name="connsiteY51" fmla="*/ 128587 h 1042256"/>
                <a:gd name="connsiteX52" fmla="*/ 276225 w 3538537"/>
                <a:gd name="connsiteY52" fmla="*/ 138112 h 1042256"/>
                <a:gd name="connsiteX53" fmla="*/ 233362 w 3538537"/>
                <a:gd name="connsiteY53" fmla="*/ 257175 h 1042256"/>
                <a:gd name="connsiteX54" fmla="*/ 200025 w 3538537"/>
                <a:gd name="connsiteY54" fmla="*/ 342900 h 1042256"/>
                <a:gd name="connsiteX55" fmla="*/ 171450 w 3538537"/>
                <a:gd name="connsiteY55" fmla="*/ 428625 h 1042256"/>
                <a:gd name="connsiteX56" fmla="*/ 142875 w 3538537"/>
                <a:gd name="connsiteY56" fmla="*/ 500062 h 1042256"/>
                <a:gd name="connsiteX57" fmla="*/ 128587 w 3538537"/>
                <a:gd name="connsiteY57" fmla="*/ 590550 h 1042256"/>
                <a:gd name="connsiteX58" fmla="*/ 109537 w 3538537"/>
                <a:gd name="connsiteY58" fmla="*/ 652462 h 1042256"/>
                <a:gd name="connsiteX59" fmla="*/ 66675 w 3538537"/>
                <a:gd name="connsiteY59" fmla="*/ 695325 h 1042256"/>
                <a:gd name="connsiteX60" fmla="*/ 0 w 3538537"/>
                <a:gd name="connsiteY60" fmla="*/ 747712 h 1042256"/>
                <a:gd name="connsiteX0" fmla="*/ 0 w 3538537"/>
                <a:gd name="connsiteY0" fmla="*/ 747712 h 1048447"/>
                <a:gd name="connsiteX1" fmla="*/ 133350 w 3538537"/>
                <a:gd name="connsiteY1" fmla="*/ 766762 h 1048447"/>
                <a:gd name="connsiteX2" fmla="*/ 204787 w 3538537"/>
                <a:gd name="connsiteY2" fmla="*/ 838200 h 1048447"/>
                <a:gd name="connsiteX3" fmla="*/ 266700 w 3538537"/>
                <a:gd name="connsiteY3" fmla="*/ 938212 h 1048447"/>
                <a:gd name="connsiteX4" fmla="*/ 300037 w 3538537"/>
                <a:gd name="connsiteY4" fmla="*/ 962025 h 1048447"/>
                <a:gd name="connsiteX5" fmla="*/ 614362 w 3538537"/>
                <a:gd name="connsiteY5" fmla="*/ 866775 h 1048447"/>
                <a:gd name="connsiteX6" fmla="*/ 909637 w 3538537"/>
                <a:gd name="connsiteY6" fmla="*/ 814387 h 1048447"/>
                <a:gd name="connsiteX7" fmla="*/ 985838 w 3538537"/>
                <a:gd name="connsiteY7" fmla="*/ 890587 h 1048447"/>
                <a:gd name="connsiteX8" fmla="*/ 1027622 w 3538537"/>
                <a:gd name="connsiteY8" fmla="*/ 963156 h 1048447"/>
                <a:gd name="connsiteX9" fmla="*/ 1062037 w 3538537"/>
                <a:gd name="connsiteY9" fmla="*/ 1028700 h 1048447"/>
                <a:gd name="connsiteX10" fmla="*/ 1866900 w 3538537"/>
                <a:gd name="connsiteY10" fmla="*/ 585787 h 1048447"/>
                <a:gd name="connsiteX11" fmla="*/ 2138362 w 3538537"/>
                <a:gd name="connsiteY11" fmla="*/ 604837 h 1048447"/>
                <a:gd name="connsiteX12" fmla="*/ 2324100 w 3538537"/>
                <a:gd name="connsiteY12" fmla="*/ 614362 h 1048447"/>
                <a:gd name="connsiteX13" fmla="*/ 2495550 w 3538537"/>
                <a:gd name="connsiteY13" fmla="*/ 628650 h 1048447"/>
                <a:gd name="connsiteX14" fmla="*/ 2686050 w 3538537"/>
                <a:gd name="connsiteY14" fmla="*/ 628650 h 1048447"/>
                <a:gd name="connsiteX15" fmla="*/ 2967037 w 3538537"/>
                <a:gd name="connsiteY15" fmla="*/ 638175 h 1048447"/>
                <a:gd name="connsiteX16" fmla="*/ 3048000 w 3538537"/>
                <a:gd name="connsiteY16" fmla="*/ 657225 h 1048447"/>
                <a:gd name="connsiteX17" fmla="*/ 3209925 w 3538537"/>
                <a:gd name="connsiteY17" fmla="*/ 638175 h 1048447"/>
                <a:gd name="connsiteX18" fmla="*/ 3395662 w 3538537"/>
                <a:gd name="connsiteY18" fmla="*/ 642937 h 1048447"/>
                <a:gd name="connsiteX19" fmla="*/ 3533775 w 3538537"/>
                <a:gd name="connsiteY19" fmla="*/ 557212 h 1048447"/>
                <a:gd name="connsiteX20" fmla="*/ 3538537 w 3538537"/>
                <a:gd name="connsiteY20" fmla="*/ 466725 h 1048447"/>
                <a:gd name="connsiteX21" fmla="*/ 3471862 w 3538537"/>
                <a:gd name="connsiteY21" fmla="*/ 390525 h 1048447"/>
                <a:gd name="connsiteX22" fmla="*/ 3390900 w 3538537"/>
                <a:gd name="connsiteY22" fmla="*/ 223837 h 1048447"/>
                <a:gd name="connsiteX23" fmla="*/ 3262312 w 3538537"/>
                <a:gd name="connsiteY23" fmla="*/ 238125 h 1048447"/>
                <a:gd name="connsiteX24" fmla="*/ 3176587 w 3538537"/>
                <a:gd name="connsiteY24" fmla="*/ 338137 h 1048447"/>
                <a:gd name="connsiteX25" fmla="*/ 3076574 w 3538537"/>
                <a:gd name="connsiteY25" fmla="*/ 385762 h 1048447"/>
                <a:gd name="connsiteX26" fmla="*/ 2871787 w 3538537"/>
                <a:gd name="connsiteY26" fmla="*/ 352425 h 1048447"/>
                <a:gd name="connsiteX27" fmla="*/ 2839950 w 3538537"/>
                <a:gd name="connsiteY27" fmla="*/ 263069 h 1048447"/>
                <a:gd name="connsiteX28" fmla="*/ 2257425 w 3538537"/>
                <a:gd name="connsiteY28" fmla="*/ 71437 h 1048447"/>
                <a:gd name="connsiteX29" fmla="*/ 1905000 w 3538537"/>
                <a:gd name="connsiteY29" fmla="*/ 4762 h 1048447"/>
                <a:gd name="connsiteX30" fmla="*/ 1785937 w 3538537"/>
                <a:gd name="connsiteY30" fmla="*/ 0 h 1048447"/>
                <a:gd name="connsiteX31" fmla="*/ 1747838 w 3538537"/>
                <a:gd name="connsiteY31" fmla="*/ 90486 h 1048447"/>
                <a:gd name="connsiteX32" fmla="*/ 1651094 w 3538537"/>
                <a:gd name="connsiteY32" fmla="*/ 103139 h 1048447"/>
                <a:gd name="connsiteX33" fmla="*/ 1600626 w 3538537"/>
                <a:gd name="connsiteY33" fmla="*/ 108328 h 1048447"/>
                <a:gd name="connsiteX34" fmla="*/ 1541486 w 3538537"/>
                <a:gd name="connsiteY34" fmla="*/ 87075 h 1048447"/>
                <a:gd name="connsiteX35" fmla="*/ 1416808 w 3538537"/>
                <a:gd name="connsiteY35" fmla="*/ 54377 h 1048447"/>
                <a:gd name="connsiteX36" fmla="*/ 1310824 w 3538537"/>
                <a:gd name="connsiteY36" fmla="*/ 1564 h 1048447"/>
                <a:gd name="connsiteX37" fmla="*/ 1194890 w 3538537"/>
                <a:gd name="connsiteY37" fmla="*/ 19548 h 1048447"/>
                <a:gd name="connsiteX38" fmla="*/ 1285734 w 3538537"/>
                <a:gd name="connsiteY38" fmla="*/ 106196 h 1048447"/>
                <a:gd name="connsiteX39" fmla="*/ 1270520 w 3538537"/>
                <a:gd name="connsiteY39" fmla="*/ 225399 h 1048447"/>
                <a:gd name="connsiteX40" fmla="*/ 1104117 w 3538537"/>
                <a:gd name="connsiteY40" fmla="*/ 275160 h 1048447"/>
                <a:gd name="connsiteX41" fmla="*/ 1011151 w 3538537"/>
                <a:gd name="connsiteY41" fmla="*/ 305928 h 1048447"/>
                <a:gd name="connsiteX42" fmla="*/ 906376 w 3538537"/>
                <a:gd name="connsiteY42" fmla="*/ 282116 h 1048447"/>
                <a:gd name="connsiteX43" fmla="*/ 817231 w 3538537"/>
                <a:gd name="connsiteY43" fmla="*/ 224335 h 1048447"/>
                <a:gd name="connsiteX44" fmla="*/ 908997 w 3538537"/>
                <a:gd name="connsiteY44" fmla="*/ 132639 h 1048447"/>
                <a:gd name="connsiteX45" fmla="*/ 843602 w 3538537"/>
                <a:gd name="connsiteY45" fmla="*/ 45777 h 1048447"/>
                <a:gd name="connsiteX46" fmla="*/ 758588 w 3538537"/>
                <a:gd name="connsiteY46" fmla="*/ 73214 h 1048447"/>
                <a:gd name="connsiteX47" fmla="*/ 702788 w 3538537"/>
                <a:gd name="connsiteY47" fmla="*/ 77408 h 1048447"/>
                <a:gd name="connsiteX48" fmla="*/ 665399 w 3538537"/>
                <a:gd name="connsiteY48" fmla="*/ 75489 h 1048447"/>
                <a:gd name="connsiteX49" fmla="*/ 566737 w 3538537"/>
                <a:gd name="connsiteY49" fmla="*/ 100012 h 1048447"/>
                <a:gd name="connsiteX50" fmla="*/ 485775 w 3538537"/>
                <a:gd name="connsiteY50" fmla="*/ 123825 h 1048447"/>
                <a:gd name="connsiteX51" fmla="*/ 347662 w 3538537"/>
                <a:gd name="connsiteY51" fmla="*/ 128587 h 1048447"/>
                <a:gd name="connsiteX52" fmla="*/ 276225 w 3538537"/>
                <a:gd name="connsiteY52" fmla="*/ 138112 h 1048447"/>
                <a:gd name="connsiteX53" fmla="*/ 233362 w 3538537"/>
                <a:gd name="connsiteY53" fmla="*/ 257175 h 1048447"/>
                <a:gd name="connsiteX54" fmla="*/ 200025 w 3538537"/>
                <a:gd name="connsiteY54" fmla="*/ 342900 h 1048447"/>
                <a:gd name="connsiteX55" fmla="*/ 171450 w 3538537"/>
                <a:gd name="connsiteY55" fmla="*/ 428625 h 1048447"/>
                <a:gd name="connsiteX56" fmla="*/ 142875 w 3538537"/>
                <a:gd name="connsiteY56" fmla="*/ 500062 h 1048447"/>
                <a:gd name="connsiteX57" fmla="*/ 128587 w 3538537"/>
                <a:gd name="connsiteY57" fmla="*/ 590550 h 1048447"/>
                <a:gd name="connsiteX58" fmla="*/ 109537 w 3538537"/>
                <a:gd name="connsiteY58" fmla="*/ 652462 h 1048447"/>
                <a:gd name="connsiteX59" fmla="*/ 66675 w 3538537"/>
                <a:gd name="connsiteY59" fmla="*/ 695325 h 1048447"/>
                <a:gd name="connsiteX60" fmla="*/ 0 w 3538537"/>
                <a:gd name="connsiteY60" fmla="*/ 747712 h 1048447"/>
                <a:gd name="connsiteX0" fmla="*/ 0 w 3538537"/>
                <a:gd name="connsiteY0" fmla="*/ 747712 h 1032070"/>
                <a:gd name="connsiteX1" fmla="*/ 133350 w 3538537"/>
                <a:gd name="connsiteY1" fmla="*/ 766762 h 1032070"/>
                <a:gd name="connsiteX2" fmla="*/ 204787 w 3538537"/>
                <a:gd name="connsiteY2" fmla="*/ 838200 h 1032070"/>
                <a:gd name="connsiteX3" fmla="*/ 266700 w 3538537"/>
                <a:gd name="connsiteY3" fmla="*/ 938212 h 1032070"/>
                <a:gd name="connsiteX4" fmla="*/ 300037 w 3538537"/>
                <a:gd name="connsiteY4" fmla="*/ 962025 h 1032070"/>
                <a:gd name="connsiteX5" fmla="*/ 614362 w 3538537"/>
                <a:gd name="connsiteY5" fmla="*/ 866775 h 1032070"/>
                <a:gd name="connsiteX6" fmla="*/ 909637 w 3538537"/>
                <a:gd name="connsiteY6" fmla="*/ 814387 h 1032070"/>
                <a:gd name="connsiteX7" fmla="*/ 985838 w 3538537"/>
                <a:gd name="connsiteY7" fmla="*/ 890587 h 1032070"/>
                <a:gd name="connsiteX8" fmla="*/ 1027622 w 3538537"/>
                <a:gd name="connsiteY8" fmla="*/ 963156 h 1032070"/>
                <a:gd name="connsiteX9" fmla="*/ 1062037 w 3538537"/>
                <a:gd name="connsiteY9" fmla="*/ 1028700 h 1032070"/>
                <a:gd name="connsiteX10" fmla="*/ 1380046 w 3538537"/>
                <a:gd name="connsiteY10" fmla="*/ 853617 h 1032070"/>
                <a:gd name="connsiteX11" fmla="*/ 1866900 w 3538537"/>
                <a:gd name="connsiteY11" fmla="*/ 585787 h 1032070"/>
                <a:gd name="connsiteX12" fmla="*/ 2138362 w 3538537"/>
                <a:gd name="connsiteY12" fmla="*/ 604837 h 1032070"/>
                <a:gd name="connsiteX13" fmla="*/ 2324100 w 3538537"/>
                <a:gd name="connsiteY13" fmla="*/ 614362 h 1032070"/>
                <a:gd name="connsiteX14" fmla="*/ 2495550 w 3538537"/>
                <a:gd name="connsiteY14" fmla="*/ 628650 h 1032070"/>
                <a:gd name="connsiteX15" fmla="*/ 2686050 w 3538537"/>
                <a:gd name="connsiteY15" fmla="*/ 628650 h 1032070"/>
                <a:gd name="connsiteX16" fmla="*/ 2967037 w 3538537"/>
                <a:gd name="connsiteY16" fmla="*/ 638175 h 1032070"/>
                <a:gd name="connsiteX17" fmla="*/ 3048000 w 3538537"/>
                <a:gd name="connsiteY17" fmla="*/ 657225 h 1032070"/>
                <a:gd name="connsiteX18" fmla="*/ 3209925 w 3538537"/>
                <a:gd name="connsiteY18" fmla="*/ 638175 h 1032070"/>
                <a:gd name="connsiteX19" fmla="*/ 3395662 w 3538537"/>
                <a:gd name="connsiteY19" fmla="*/ 642937 h 1032070"/>
                <a:gd name="connsiteX20" fmla="*/ 3533775 w 3538537"/>
                <a:gd name="connsiteY20" fmla="*/ 557212 h 1032070"/>
                <a:gd name="connsiteX21" fmla="*/ 3538537 w 3538537"/>
                <a:gd name="connsiteY21" fmla="*/ 466725 h 1032070"/>
                <a:gd name="connsiteX22" fmla="*/ 3471862 w 3538537"/>
                <a:gd name="connsiteY22" fmla="*/ 390525 h 1032070"/>
                <a:gd name="connsiteX23" fmla="*/ 3390900 w 3538537"/>
                <a:gd name="connsiteY23" fmla="*/ 223837 h 1032070"/>
                <a:gd name="connsiteX24" fmla="*/ 3262312 w 3538537"/>
                <a:gd name="connsiteY24" fmla="*/ 238125 h 1032070"/>
                <a:gd name="connsiteX25" fmla="*/ 3176587 w 3538537"/>
                <a:gd name="connsiteY25" fmla="*/ 338137 h 1032070"/>
                <a:gd name="connsiteX26" fmla="*/ 3076574 w 3538537"/>
                <a:gd name="connsiteY26" fmla="*/ 385762 h 1032070"/>
                <a:gd name="connsiteX27" fmla="*/ 2871787 w 3538537"/>
                <a:gd name="connsiteY27" fmla="*/ 352425 h 1032070"/>
                <a:gd name="connsiteX28" fmla="*/ 2839950 w 3538537"/>
                <a:gd name="connsiteY28" fmla="*/ 263069 h 1032070"/>
                <a:gd name="connsiteX29" fmla="*/ 2257425 w 3538537"/>
                <a:gd name="connsiteY29" fmla="*/ 71437 h 1032070"/>
                <a:gd name="connsiteX30" fmla="*/ 1905000 w 3538537"/>
                <a:gd name="connsiteY30" fmla="*/ 4762 h 1032070"/>
                <a:gd name="connsiteX31" fmla="*/ 1785937 w 3538537"/>
                <a:gd name="connsiteY31" fmla="*/ 0 h 1032070"/>
                <a:gd name="connsiteX32" fmla="*/ 1747838 w 3538537"/>
                <a:gd name="connsiteY32" fmla="*/ 90486 h 1032070"/>
                <a:gd name="connsiteX33" fmla="*/ 1651094 w 3538537"/>
                <a:gd name="connsiteY33" fmla="*/ 103139 h 1032070"/>
                <a:gd name="connsiteX34" fmla="*/ 1600626 w 3538537"/>
                <a:gd name="connsiteY34" fmla="*/ 108328 h 1032070"/>
                <a:gd name="connsiteX35" fmla="*/ 1541486 w 3538537"/>
                <a:gd name="connsiteY35" fmla="*/ 87075 h 1032070"/>
                <a:gd name="connsiteX36" fmla="*/ 1416808 w 3538537"/>
                <a:gd name="connsiteY36" fmla="*/ 54377 h 1032070"/>
                <a:gd name="connsiteX37" fmla="*/ 1310824 w 3538537"/>
                <a:gd name="connsiteY37" fmla="*/ 1564 h 1032070"/>
                <a:gd name="connsiteX38" fmla="*/ 1194890 w 3538537"/>
                <a:gd name="connsiteY38" fmla="*/ 19548 h 1032070"/>
                <a:gd name="connsiteX39" fmla="*/ 1285734 w 3538537"/>
                <a:gd name="connsiteY39" fmla="*/ 106196 h 1032070"/>
                <a:gd name="connsiteX40" fmla="*/ 1270520 w 3538537"/>
                <a:gd name="connsiteY40" fmla="*/ 225399 h 1032070"/>
                <a:gd name="connsiteX41" fmla="*/ 1104117 w 3538537"/>
                <a:gd name="connsiteY41" fmla="*/ 275160 h 1032070"/>
                <a:gd name="connsiteX42" fmla="*/ 1011151 w 3538537"/>
                <a:gd name="connsiteY42" fmla="*/ 305928 h 1032070"/>
                <a:gd name="connsiteX43" fmla="*/ 906376 w 3538537"/>
                <a:gd name="connsiteY43" fmla="*/ 282116 h 1032070"/>
                <a:gd name="connsiteX44" fmla="*/ 817231 w 3538537"/>
                <a:gd name="connsiteY44" fmla="*/ 224335 h 1032070"/>
                <a:gd name="connsiteX45" fmla="*/ 908997 w 3538537"/>
                <a:gd name="connsiteY45" fmla="*/ 132639 h 1032070"/>
                <a:gd name="connsiteX46" fmla="*/ 843602 w 3538537"/>
                <a:gd name="connsiteY46" fmla="*/ 45777 h 1032070"/>
                <a:gd name="connsiteX47" fmla="*/ 758588 w 3538537"/>
                <a:gd name="connsiteY47" fmla="*/ 73214 h 1032070"/>
                <a:gd name="connsiteX48" fmla="*/ 702788 w 3538537"/>
                <a:gd name="connsiteY48" fmla="*/ 77408 h 1032070"/>
                <a:gd name="connsiteX49" fmla="*/ 665399 w 3538537"/>
                <a:gd name="connsiteY49" fmla="*/ 75489 h 1032070"/>
                <a:gd name="connsiteX50" fmla="*/ 566737 w 3538537"/>
                <a:gd name="connsiteY50" fmla="*/ 100012 h 1032070"/>
                <a:gd name="connsiteX51" fmla="*/ 485775 w 3538537"/>
                <a:gd name="connsiteY51" fmla="*/ 123825 h 1032070"/>
                <a:gd name="connsiteX52" fmla="*/ 347662 w 3538537"/>
                <a:gd name="connsiteY52" fmla="*/ 128587 h 1032070"/>
                <a:gd name="connsiteX53" fmla="*/ 276225 w 3538537"/>
                <a:gd name="connsiteY53" fmla="*/ 138112 h 1032070"/>
                <a:gd name="connsiteX54" fmla="*/ 233362 w 3538537"/>
                <a:gd name="connsiteY54" fmla="*/ 257175 h 1032070"/>
                <a:gd name="connsiteX55" fmla="*/ 200025 w 3538537"/>
                <a:gd name="connsiteY55" fmla="*/ 342900 h 1032070"/>
                <a:gd name="connsiteX56" fmla="*/ 171450 w 3538537"/>
                <a:gd name="connsiteY56" fmla="*/ 428625 h 1032070"/>
                <a:gd name="connsiteX57" fmla="*/ 142875 w 3538537"/>
                <a:gd name="connsiteY57" fmla="*/ 500062 h 1032070"/>
                <a:gd name="connsiteX58" fmla="*/ 128587 w 3538537"/>
                <a:gd name="connsiteY58" fmla="*/ 590550 h 1032070"/>
                <a:gd name="connsiteX59" fmla="*/ 109537 w 3538537"/>
                <a:gd name="connsiteY59" fmla="*/ 652462 h 1032070"/>
                <a:gd name="connsiteX60" fmla="*/ 66675 w 3538537"/>
                <a:gd name="connsiteY60" fmla="*/ 695325 h 1032070"/>
                <a:gd name="connsiteX61" fmla="*/ 0 w 3538537"/>
                <a:gd name="connsiteY61" fmla="*/ 747712 h 1032070"/>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866900 w 3538537"/>
                <a:gd name="connsiteY11" fmla="*/ 585787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822959 w 3538537"/>
                <a:gd name="connsiteY12" fmla="*/ 782180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834567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99171 w 3538537"/>
                <a:gd name="connsiteY14" fmla="*/ 725030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51692 w 3538537"/>
                <a:gd name="connsiteY44" fmla="*/ 48471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34035 w 3538537"/>
                <a:gd name="connsiteY44" fmla="*/ 345199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10185 w 3538537"/>
                <a:gd name="connsiteY44" fmla="*/ 545224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10185 w 3538537"/>
                <a:gd name="connsiteY45" fmla="*/ 545224 h 1031288"/>
                <a:gd name="connsiteX46" fmla="*/ 751692 w 3538537"/>
                <a:gd name="connsiteY46" fmla="*/ 484710 h 1031288"/>
                <a:gd name="connsiteX47" fmla="*/ 858751 w 3538537"/>
                <a:gd name="connsiteY47" fmla="*/ 424991 h 1031288"/>
                <a:gd name="connsiteX48" fmla="*/ 873038 w 3538537"/>
                <a:gd name="connsiteY48" fmla="*/ 348791 h 1031288"/>
                <a:gd name="connsiteX49" fmla="*/ 817231 w 3538537"/>
                <a:gd name="connsiteY49" fmla="*/ 224335 h 1031288"/>
                <a:gd name="connsiteX50" fmla="*/ 908997 w 3538537"/>
                <a:gd name="connsiteY50" fmla="*/ 132639 h 1031288"/>
                <a:gd name="connsiteX51" fmla="*/ 843602 w 3538537"/>
                <a:gd name="connsiteY51" fmla="*/ 45777 h 1031288"/>
                <a:gd name="connsiteX52" fmla="*/ 758588 w 3538537"/>
                <a:gd name="connsiteY52" fmla="*/ 73214 h 1031288"/>
                <a:gd name="connsiteX53" fmla="*/ 702788 w 3538537"/>
                <a:gd name="connsiteY53" fmla="*/ 77408 h 1031288"/>
                <a:gd name="connsiteX54" fmla="*/ 665399 w 3538537"/>
                <a:gd name="connsiteY54" fmla="*/ 75489 h 1031288"/>
                <a:gd name="connsiteX55" fmla="*/ 566737 w 3538537"/>
                <a:gd name="connsiteY55" fmla="*/ 100012 h 1031288"/>
                <a:gd name="connsiteX56" fmla="*/ 485775 w 3538537"/>
                <a:gd name="connsiteY56" fmla="*/ 123825 h 1031288"/>
                <a:gd name="connsiteX57" fmla="*/ 347662 w 3538537"/>
                <a:gd name="connsiteY57" fmla="*/ 128587 h 1031288"/>
                <a:gd name="connsiteX58" fmla="*/ 276225 w 3538537"/>
                <a:gd name="connsiteY58" fmla="*/ 138112 h 1031288"/>
                <a:gd name="connsiteX59" fmla="*/ 233362 w 3538537"/>
                <a:gd name="connsiteY59" fmla="*/ 257175 h 1031288"/>
                <a:gd name="connsiteX60" fmla="*/ 200025 w 3538537"/>
                <a:gd name="connsiteY60" fmla="*/ 342900 h 1031288"/>
                <a:gd name="connsiteX61" fmla="*/ 171450 w 3538537"/>
                <a:gd name="connsiteY61" fmla="*/ 428625 h 1031288"/>
                <a:gd name="connsiteX62" fmla="*/ 142875 w 3538537"/>
                <a:gd name="connsiteY62" fmla="*/ 500062 h 1031288"/>
                <a:gd name="connsiteX63" fmla="*/ 128587 w 3538537"/>
                <a:gd name="connsiteY63" fmla="*/ 590550 h 1031288"/>
                <a:gd name="connsiteX64" fmla="*/ 109537 w 3538537"/>
                <a:gd name="connsiteY64" fmla="*/ 652462 h 1031288"/>
                <a:gd name="connsiteX65" fmla="*/ 66675 w 3538537"/>
                <a:gd name="connsiteY65" fmla="*/ 695325 h 1031288"/>
                <a:gd name="connsiteX66" fmla="*/ 0 w 3538537"/>
                <a:gd name="connsiteY6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1014985 w 3538537"/>
                <a:gd name="connsiteY45" fmla="*/ 383299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10247 w 3538537"/>
                <a:gd name="connsiteY43" fmla="*/ 30233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38822 w 3538537"/>
                <a:gd name="connsiteY43" fmla="*/ 70238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57872 w 3538537"/>
                <a:gd name="connsiteY43" fmla="*/ 283287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53135 w 3538537"/>
                <a:gd name="connsiteY43" fmla="*/ 649999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34072 w 3538537"/>
                <a:gd name="connsiteY43" fmla="*/ 278524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43635 w 3538537"/>
                <a:gd name="connsiteY43" fmla="*/ 611899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86472 w 3538537"/>
                <a:gd name="connsiteY43" fmla="*/ 369012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29359 w 3538537"/>
                <a:gd name="connsiteY43" fmla="*/ 564274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34110 w 3538537"/>
                <a:gd name="connsiteY43" fmla="*/ 459499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53172 w 3538537"/>
                <a:gd name="connsiteY43" fmla="*/ 473786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67422 w 3538537"/>
                <a:gd name="connsiteY43" fmla="*/ 240424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86497 w 3538537"/>
                <a:gd name="connsiteY43" fmla="*/ 397586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19797 w 3538537"/>
                <a:gd name="connsiteY43" fmla="*/ 2023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572197 w 3538537"/>
                <a:gd name="connsiteY43" fmla="*/ 3547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86460 w 3538537"/>
                <a:gd name="connsiteY43" fmla="*/ 197562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53122 w 3538537"/>
                <a:gd name="connsiteY43" fmla="*/ 183274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10260 w 3538537"/>
                <a:gd name="connsiteY43" fmla="*/ 14993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461590 w 3538537"/>
                <a:gd name="connsiteY41" fmla="*/ 105273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461590 w 3538537"/>
                <a:gd name="connsiteY40" fmla="*/ 105273 h 1031288"/>
                <a:gd name="connsiteX41" fmla="*/ 1385747 w 3538537"/>
                <a:gd name="connsiteY41" fmla="*/ 163346 h 1031288"/>
                <a:gd name="connsiteX42" fmla="*/ 1272160 w 3538537"/>
                <a:gd name="connsiteY42" fmla="*/ 207087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272160 w 3538537"/>
                <a:gd name="connsiteY41" fmla="*/ 20708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314575 w 3538537"/>
                <a:gd name="connsiteY32" fmla="*/ 95250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1747838 w 3538537"/>
                <a:gd name="connsiteY35" fmla="*/ 44709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970181 w 3538537"/>
                <a:gd name="connsiteY36" fmla="*/ 954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38537" h="985511">
                  <a:moveTo>
                    <a:pt x="0" y="701935"/>
                  </a:moveTo>
                  <a:lnTo>
                    <a:pt x="133350" y="720985"/>
                  </a:lnTo>
                  <a:lnTo>
                    <a:pt x="204787" y="792423"/>
                  </a:lnTo>
                  <a:lnTo>
                    <a:pt x="266700" y="892435"/>
                  </a:lnTo>
                  <a:lnTo>
                    <a:pt x="300037" y="916248"/>
                  </a:lnTo>
                  <a:lnTo>
                    <a:pt x="614362" y="820998"/>
                  </a:lnTo>
                  <a:lnTo>
                    <a:pt x="909637" y="768610"/>
                  </a:lnTo>
                  <a:cubicBezTo>
                    <a:pt x="925512" y="819410"/>
                    <a:pt x="889000" y="846397"/>
                    <a:pt x="985838" y="844810"/>
                  </a:cubicBezTo>
                  <a:cubicBezTo>
                    <a:pt x="1009471" y="863255"/>
                    <a:pt x="1014922" y="894360"/>
                    <a:pt x="1027622" y="917379"/>
                  </a:cubicBezTo>
                  <a:cubicBezTo>
                    <a:pt x="1040322" y="940398"/>
                    <a:pt x="1028700" y="981336"/>
                    <a:pt x="1062037" y="982923"/>
                  </a:cubicBezTo>
                  <a:cubicBezTo>
                    <a:pt x="1095374" y="984510"/>
                    <a:pt x="1093502" y="1000721"/>
                    <a:pt x="1227646" y="926902"/>
                  </a:cubicBezTo>
                  <a:cubicBezTo>
                    <a:pt x="1361790" y="853083"/>
                    <a:pt x="1315244" y="976572"/>
                    <a:pt x="1414463" y="944822"/>
                  </a:cubicBezTo>
                  <a:lnTo>
                    <a:pt x="1661034" y="912615"/>
                  </a:lnTo>
                  <a:lnTo>
                    <a:pt x="1803909" y="869752"/>
                  </a:lnTo>
                  <a:lnTo>
                    <a:pt x="1932496" y="845940"/>
                  </a:lnTo>
                  <a:lnTo>
                    <a:pt x="2100262" y="849573"/>
                  </a:lnTo>
                  <a:lnTo>
                    <a:pt x="2228851" y="820998"/>
                  </a:lnTo>
                  <a:lnTo>
                    <a:pt x="2447925" y="792423"/>
                  </a:lnTo>
                  <a:lnTo>
                    <a:pt x="2676525" y="711461"/>
                  </a:lnTo>
                  <a:lnTo>
                    <a:pt x="2943224" y="625735"/>
                  </a:lnTo>
                  <a:lnTo>
                    <a:pt x="3048000" y="611448"/>
                  </a:lnTo>
                  <a:lnTo>
                    <a:pt x="3209925" y="592398"/>
                  </a:lnTo>
                  <a:lnTo>
                    <a:pt x="3395662" y="597160"/>
                  </a:lnTo>
                  <a:lnTo>
                    <a:pt x="3533775" y="511435"/>
                  </a:lnTo>
                  <a:lnTo>
                    <a:pt x="3538537" y="420948"/>
                  </a:lnTo>
                  <a:lnTo>
                    <a:pt x="3471862" y="344748"/>
                  </a:lnTo>
                  <a:lnTo>
                    <a:pt x="3390900" y="178060"/>
                  </a:lnTo>
                  <a:lnTo>
                    <a:pt x="3262312" y="192348"/>
                  </a:lnTo>
                  <a:lnTo>
                    <a:pt x="3176587" y="292360"/>
                  </a:lnTo>
                  <a:cubicBezTo>
                    <a:pt x="3148012" y="351098"/>
                    <a:pt x="3095624" y="300297"/>
                    <a:pt x="3076574" y="339985"/>
                  </a:cubicBezTo>
                  <a:cubicBezTo>
                    <a:pt x="2962275" y="363798"/>
                    <a:pt x="3047999" y="416185"/>
                    <a:pt x="2871787" y="306648"/>
                  </a:cubicBezTo>
                  <a:lnTo>
                    <a:pt x="2839950" y="217292"/>
                  </a:lnTo>
                  <a:lnTo>
                    <a:pt x="2314575" y="49473"/>
                  </a:lnTo>
                  <a:lnTo>
                    <a:pt x="2233613" y="82810"/>
                  </a:lnTo>
                  <a:lnTo>
                    <a:pt x="2133599" y="139961"/>
                  </a:lnTo>
                  <a:lnTo>
                    <a:pt x="2052638" y="187584"/>
                  </a:lnTo>
                  <a:lnTo>
                    <a:pt x="1970181" y="95462"/>
                  </a:lnTo>
                  <a:lnTo>
                    <a:pt x="1876851" y="114939"/>
                  </a:lnTo>
                  <a:lnTo>
                    <a:pt x="1812949" y="122261"/>
                  </a:lnTo>
                  <a:lnTo>
                    <a:pt x="1752103" y="135696"/>
                  </a:lnTo>
                  <a:lnTo>
                    <a:pt x="1609584" y="146144"/>
                  </a:lnTo>
                  <a:lnTo>
                    <a:pt x="1481710" y="180360"/>
                  </a:lnTo>
                  <a:lnTo>
                    <a:pt x="1391222" y="218459"/>
                  </a:lnTo>
                  <a:lnTo>
                    <a:pt x="1491235" y="270848"/>
                  </a:lnTo>
                  <a:lnTo>
                    <a:pt x="1572197" y="308947"/>
                  </a:lnTo>
                  <a:lnTo>
                    <a:pt x="1686497" y="351809"/>
                  </a:lnTo>
                  <a:lnTo>
                    <a:pt x="1753172" y="428009"/>
                  </a:lnTo>
                  <a:lnTo>
                    <a:pt x="1729359" y="518497"/>
                  </a:lnTo>
                  <a:lnTo>
                    <a:pt x="1643635" y="566122"/>
                  </a:lnTo>
                  <a:lnTo>
                    <a:pt x="1453135" y="604222"/>
                  </a:lnTo>
                  <a:lnTo>
                    <a:pt x="1238822" y="656610"/>
                  </a:lnTo>
                  <a:lnTo>
                    <a:pt x="1065732" y="589197"/>
                  </a:lnTo>
                  <a:cubicBezTo>
                    <a:pt x="1043626" y="564738"/>
                    <a:pt x="1098849" y="493769"/>
                    <a:pt x="1005460" y="547073"/>
                  </a:cubicBezTo>
                  <a:cubicBezTo>
                    <a:pt x="962871" y="573390"/>
                    <a:pt x="812579" y="516116"/>
                    <a:pt x="748285" y="551835"/>
                  </a:cubicBezTo>
                  <a:cubicBezTo>
                    <a:pt x="731616" y="530404"/>
                    <a:pt x="754067" y="482545"/>
                    <a:pt x="710185" y="499447"/>
                  </a:cubicBezTo>
                  <a:lnTo>
                    <a:pt x="751692" y="438933"/>
                  </a:lnTo>
                  <a:cubicBezTo>
                    <a:pt x="706876" y="446798"/>
                    <a:pt x="838527" y="401867"/>
                    <a:pt x="858751" y="379214"/>
                  </a:cubicBezTo>
                  <a:cubicBezTo>
                    <a:pt x="878975" y="356561"/>
                    <a:pt x="879958" y="336457"/>
                    <a:pt x="873038" y="303014"/>
                  </a:cubicBezTo>
                  <a:cubicBezTo>
                    <a:pt x="866118" y="269571"/>
                    <a:pt x="821557" y="192358"/>
                    <a:pt x="817231" y="178558"/>
                  </a:cubicBezTo>
                  <a:lnTo>
                    <a:pt x="908997" y="86862"/>
                  </a:lnTo>
                  <a:lnTo>
                    <a:pt x="843602" y="0"/>
                  </a:lnTo>
                  <a:lnTo>
                    <a:pt x="758588" y="27437"/>
                  </a:lnTo>
                  <a:lnTo>
                    <a:pt x="702788" y="31631"/>
                  </a:lnTo>
                  <a:lnTo>
                    <a:pt x="665399" y="29712"/>
                  </a:lnTo>
                  <a:lnTo>
                    <a:pt x="566737" y="54235"/>
                  </a:lnTo>
                  <a:lnTo>
                    <a:pt x="485775" y="78048"/>
                  </a:lnTo>
                  <a:lnTo>
                    <a:pt x="347662" y="82810"/>
                  </a:lnTo>
                  <a:lnTo>
                    <a:pt x="276225" y="92335"/>
                  </a:lnTo>
                  <a:lnTo>
                    <a:pt x="233362" y="211398"/>
                  </a:lnTo>
                  <a:lnTo>
                    <a:pt x="200025" y="297123"/>
                  </a:lnTo>
                  <a:lnTo>
                    <a:pt x="171450" y="382848"/>
                  </a:lnTo>
                  <a:lnTo>
                    <a:pt x="142875" y="454285"/>
                  </a:lnTo>
                  <a:lnTo>
                    <a:pt x="128587" y="544773"/>
                  </a:lnTo>
                  <a:lnTo>
                    <a:pt x="109537" y="606685"/>
                  </a:lnTo>
                  <a:lnTo>
                    <a:pt x="66675" y="649548"/>
                  </a:lnTo>
                  <a:lnTo>
                    <a:pt x="0" y="701935"/>
                  </a:lnTo>
                  <a:close/>
                </a:path>
              </a:pathLst>
            </a:custGeom>
            <a:solidFill>
              <a:srgbClr val="FF6600">
                <a:alpha val="40000"/>
              </a:srgbClr>
            </a:solidFill>
            <a:ln w="381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grpSp>
      <p:sp>
        <p:nvSpPr>
          <p:cNvPr id="7" name="テキスト ボックス 6"/>
          <p:cNvSpPr txBox="1"/>
          <p:nvPr/>
        </p:nvSpPr>
        <p:spPr>
          <a:xfrm>
            <a:off x="845140" y="4357393"/>
            <a:ext cx="3190672" cy="262701"/>
          </a:xfrm>
          <a:prstGeom prst="rect">
            <a:avLst/>
          </a:prstGeom>
          <a:solidFill>
            <a:schemeClr val="bg1"/>
          </a:solidFill>
        </p:spPr>
        <p:txBody>
          <a:bodyPr wrap="square" rtlCol="0">
            <a:spAutoFit/>
          </a:bodyPr>
          <a:lstStyle/>
          <a:p>
            <a:pPr algn="ctr" defTabSz="803449">
              <a:defRPr/>
            </a:pPr>
            <a:r>
              <a:rPr lang="ja-JP" altLang="en-US" sz="1107" b="1" dirty="0">
                <a:solidFill>
                  <a:prstClr val="black"/>
                </a:solidFill>
                <a:latin typeface="Meiryo UI" panose="020B0604030504040204" pitchFamily="50" charset="-128"/>
                <a:ea typeface="Meiryo UI" panose="020B0604030504040204" pitchFamily="50" charset="-128"/>
              </a:rPr>
              <a:t>＜宅地造成工事規制区域（改正前）のイメージ＞</a:t>
            </a:r>
          </a:p>
        </p:txBody>
      </p:sp>
      <p:sp>
        <p:nvSpPr>
          <p:cNvPr id="93" name="タイトル 33">
            <a:extLst>
              <a:ext uri="{FF2B5EF4-FFF2-40B4-BE49-F238E27FC236}">
                <a16:creationId xmlns:a16="http://schemas.microsoft.com/office/drawing/2014/main" id="{F52C2E72-B391-43B4-9A9A-A641E8012AF7}"/>
              </a:ext>
            </a:extLst>
          </p:cNvPr>
          <p:cNvSpPr txBox="1">
            <a:spLocks/>
          </p:cNvSpPr>
          <p:nvPr/>
        </p:nvSpPr>
        <p:spPr bwMode="auto">
          <a:xfrm>
            <a:off x="0" y="72017"/>
            <a:ext cx="3301592" cy="439615"/>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algn="l" rtl="0" eaLnBrk="1" fontAlgn="base" hangingPunct="1">
              <a:spcBef>
                <a:spcPct val="0"/>
              </a:spcBef>
              <a:spcAft>
                <a:spcPct val="0"/>
              </a:spcAft>
              <a:defRPr kumimoji="1" sz="2400" b="0">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5pPr>
            <a:lvl6pPr marL="457109"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6pPr>
            <a:lvl7pPr marL="914217"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7pPr>
            <a:lvl8pPr marL="1371326"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8pPr>
            <a:lvl9pPr marL="1828434"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9pPr>
          </a:lstStyle>
          <a:p>
            <a:pPr defTabSz="844026">
              <a:defRPr/>
            </a:pPr>
            <a:r>
              <a:rPr lang="ja-JP" altLang="en-US" sz="2215" b="1" kern="0" dirty="0">
                <a:solidFill>
                  <a:prstClr val="black"/>
                </a:solidFill>
                <a:latin typeface="Meiryo UI"/>
                <a:ea typeface="Meiryo UI"/>
              </a:rPr>
              <a:t>１．スキマのない規制</a:t>
            </a:r>
          </a:p>
        </p:txBody>
      </p:sp>
      <p:cxnSp>
        <p:nvCxnSpPr>
          <p:cNvPr id="94" name="直線コネクタ 93"/>
          <p:cNvCxnSpPr/>
          <p:nvPr/>
        </p:nvCxnSpPr>
        <p:spPr bwMode="auto">
          <a:xfrm>
            <a:off x="-2938" y="491849"/>
            <a:ext cx="9132074" cy="0"/>
          </a:xfrm>
          <a:prstGeom prst="line">
            <a:avLst/>
          </a:prstGeom>
          <a:solidFill>
            <a:schemeClr val="accent1"/>
          </a:solidFill>
          <a:ln w="76200" cap="flat" cmpd="sng" algn="ctr">
            <a:solidFill>
              <a:srgbClr val="0070C0"/>
            </a:solidFill>
            <a:prstDash val="solid"/>
            <a:round/>
            <a:headEnd type="none" w="sm" len="sm"/>
            <a:tailEnd type="none" w="sm" len="sm"/>
          </a:ln>
          <a:effectLst/>
        </p:spPr>
      </p:cxnSp>
      <p:sp>
        <p:nvSpPr>
          <p:cNvPr id="95" name="正方形/長方形 94"/>
          <p:cNvSpPr/>
          <p:nvPr/>
        </p:nvSpPr>
        <p:spPr bwMode="auto">
          <a:xfrm>
            <a:off x="50920" y="594273"/>
            <a:ext cx="9065322" cy="2008038"/>
          </a:xfrm>
          <a:prstGeom prst="rect">
            <a:avLst/>
          </a:prstGeom>
          <a:noFill/>
          <a:ln w="28575" cap="flat" cmpd="sng" algn="ctr">
            <a:solidFill>
              <a:sysClr val="windowText" lastClr="000000"/>
            </a:solid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fontAlgn="auto">
              <a:spcBef>
                <a:spcPts val="0"/>
              </a:spcBef>
              <a:spcAft>
                <a:spcPts val="0"/>
              </a:spcAft>
              <a:defRPr/>
            </a:pPr>
            <a:endParaRPr kumimoji="0" lang="ja-JP" altLang="en-US" sz="1661" kern="0">
              <a:solidFill>
                <a:prstClr val="black"/>
              </a:solidFill>
            </a:endParaRPr>
          </a:p>
        </p:txBody>
      </p:sp>
      <p:sp>
        <p:nvSpPr>
          <p:cNvPr id="2" name="テキスト ボックス 1"/>
          <p:cNvSpPr txBox="1"/>
          <p:nvPr/>
        </p:nvSpPr>
        <p:spPr>
          <a:xfrm>
            <a:off x="1206858" y="1162975"/>
            <a:ext cx="5852079" cy="271869"/>
          </a:xfrm>
          <a:prstGeom prst="rect">
            <a:avLst/>
          </a:prstGeom>
          <a:noFill/>
        </p:spPr>
        <p:txBody>
          <a:bodyPr wrap="square" rtlCol="0">
            <a:spAutoFit/>
          </a:bodyPr>
          <a:lstStyle/>
          <a:p>
            <a:pPr defTabSz="844448">
              <a:lnSpc>
                <a:spcPts val="1385"/>
              </a:lnSpc>
              <a:defRPr/>
            </a:pPr>
            <a:r>
              <a:rPr lang="en-US" altLang="ja-JP" sz="1016" dirty="0">
                <a:solidFill>
                  <a:prstClr val="black"/>
                </a:solidFill>
                <a:latin typeface="Meiryo UI" panose="020B0604030504040204" pitchFamily="50" charset="-128"/>
                <a:ea typeface="Meiryo UI" panose="020B0604030504040204" pitchFamily="50" charset="-128"/>
              </a:rPr>
              <a:t>※</a:t>
            </a:r>
            <a:r>
              <a:rPr lang="ja-JP" altLang="en-US" sz="1016" dirty="0">
                <a:solidFill>
                  <a:prstClr val="black"/>
                </a:solidFill>
                <a:latin typeface="Meiryo UI" panose="020B0604030504040204" pitchFamily="50" charset="-128"/>
                <a:ea typeface="Meiryo UI" panose="020B0604030504040204" pitchFamily="50" charset="-128"/>
              </a:rPr>
              <a:t>　「都道府県知事等」とは、都道府県知事、指定都市・中核市の長</a:t>
            </a:r>
            <a:endParaRPr lang="ja-JP" altLang="en-US" sz="1662" dirty="0">
              <a:solidFill>
                <a:prstClr val="black"/>
              </a:solidFill>
            </a:endParaRPr>
          </a:p>
        </p:txBody>
      </p:sp>
      <p:sp>
        <p:nvSpPr>
          <p:cNvPr id="96" name="正方形/長方形 95"/>
          <p:cNvSpPr/>
          <p:nvPr/>
        </p:nvSpPr>
        <p:spPr>
          <a:xfrm>
            <a:off x="1204137" y="2296597"/>
            <a:ext cx="7790087" cy="248658"/>
          </a:xfrm>
          <a:prstGeom prst="rect">
            <a:avLst/>
          </a:prstGeom>
        </p:spPr>
        <p:txBody>
          <a:bodyPr wrap="square">
            <a:spAutoFit/>
          </a:bodyPr>
          <a:lstStyle/>
          <a:p>
            <a:pPr marL="168597" indent="-168597" defTabSz="844448">
              <a:defRPr/>
            </a:pPr>
            <a:r>
              <a:rPr lang="en-US" altLang="ja-JP" sz="1016" dirty="0">
                <a:solidFill>
                  <a:prstClr val="black"/>
                </a:solidFill>
                <a:latin typeface="Meiryo UI"/>
                <a:ea typeface="Meiryo UI"/>
              </a:rPr>
              <a:t>※</a:t>
            </a:r>
            <a:r>
              <a:rPr lang="ja-JP" altLang="en-US" sz="1016" dirty="0">
                <a:solidFill>
                  <a:prstClr val="black"/>
                </a:solidFill>
                <a:latin typeface="Meiryo UI"/>
                <a:ea typeface="Meiryo UI"/>
              </a:rPr>
              <a:t>　</a:t>
            </a:r>
            <a:r>
              <a:rPr lang="ja-JP" altLang="en-US" sz="1016" u="sng" dirty="0">
                <a:solidFill>
                  <a:prstClr val="black"/>
                </a:solidFill>
                <a:latin typeface="Meiryo UI"/>
                <a:ea typeface="Meiryo UI"/>
              </a:rPr>
              <a:t>許可された盛土等については、</a:t>
            </a:r>
            <a:r>
              <a:rPr lang="ja-JP" altLang="en-US" sz="1016" b="1" u="sng" dirty="0">
                <a:solidFill>
                  <a:prstClr val="black"/>
                </a:solidFill>
                <a:latin typeface="Meiryo UI"/>
                <a:ea typeface="Meiryo UI"/>
              </a:rPr>
              <a:t>①所在地等の一覧を公表</a:t>
            </a:r>
            <a:r>
              <a:rPr lang="ja-JP" altLang="en-US" sz="1016" u="sng" dirty="0">
                <a:solidFill>
                  <a:prstClr val="black"/>
                </a:solidFill>
                <a:latin typeface="Meiryo UI"/>
                <a:ea typeface="Meiryo UI"/>
              </a:rPr>
              <a:t>するとともに、</a:t>
            </a:r>
            <a:r>
              <a:rPr lang="ja-JP" altLang="en-US" sz="1016" b="1" u="sng" dirty="0">
                <a:solidFill>
                  <a:prstClr val="black"/>
                </a:solidFill>
                <a:latin typeface="Meiryo UI"/>
                <a:ea typeface="Meiryo UI"/>
              </a:rPr>
              <a:t>②現場での標識掲出</a:t>
            </a:r>
            <a:r>
              <a:rPr lang="ja-JP" altLang="en-US" sz="1016" u="sng" dirty="0">
                <a:solidFill>
                  <a:prstClr val="black"/>
                </a:solidFill>
                <a:latin typeface="Meiryo UI"/>
                <a:ea typeface="Meiryo UI"/>
              </a:rPr>
              <a:t>を義務化</a:t>
            </a:r>
            <a:r>
              <a:rPr lang="ja-JP" altLang="en-US" sz="1016" dirty="0">
                <a:solidFill>
                  <a:prstClr val="black"/>
                </a:solidFill>
                <a:latin typeface="Meiryo UI"/>
                <a:ea typeface="Meiryo UI"/>
              </a:rPr>
              <a:t>し、無許可行為の早期の摘発につなげる。</a:t>
            </a:r>
            <a:endParaRPr lang="en-US" altLang="ja-JP" sz="1016" dirty="0">
              <a:solidFill>
                <a:prstClr val="black"/>
              </a:solidFill>
              <a:latin typeface="Meiryo UI"/>
              <a:ea typeface="Meiryo UI"/>
            </a:endParaRPr>
          </a:p>
        </p:txBody>
      </p:sp>
      <p:sp>
        <p:nvSpPr>
          <p:cNvPr id="97" name="正方形/長方形 96"/>
          <p:cNvSpPr/>
          <p:nvPr/>
        </p:nvSpPr>
        <p:spPr>
          <a:xfrm>
            <a:off x="1115650" y="793395"/>
            <a:ext cx="8073404" cy="426271"/>
          </a:xfrm>
          <a:prstGeom prst="rect">
            <a:avLst/>
          </a:prstGeom>
        </p:spPr>
        <p:txBody>
          <a:bodyPr wrap="square">
            <a:spAutoFit/>
          </a:bodyPr>
          <a:lstStyle/>
          <a:p>
            <a:pPr marL="168597" indent="-168597" defTabSz="844448">
              <a:buFont typeface="Wingdings" panose="05000000000000000000" pitchFamily="2" charset="2"/>
              <a:buChar char="Ø"/>
              <a:defRPr/>
            </a:pPr>
            <a:r>
              <a:rPr lang="en-US" altLang="ja-JP" sz="1108" dirty="0">
                <a:solidFill>
                  <a:prstClr val="black"/>
                </a:solidFill>
                <a:latin typeface="Meiryo UI"/>
                <a:ea typeface="Meiryo UI"/>
              </a:rPr>
              <a:t> </a:t>
            </a:r>
            <a:r>
              <a:rPr lang="ja-JP" altLang="en-US" sz="1062" b="1" u="sng" dirty="0">
                <a:solidFill>
                  <a:srgbClr val="FF0000"/>
                </a:solidFill>
                <a:latin typeface="Meiryo UI"/>
                <a:ea typeface="Meiryo UI"/>
              </a:rPr>
              <a:t>宅地造成等工事規制区域</a:t>
            </a:r>
            <a:r>
              <a:rPr lang="ja-JP" altLang="en-US" sz="1062" b="1" dirty="0">
                <a:solidFill>
                  <a:prstClr val="black"/>
                </a:solidFill>
                <a:latin typeface="Meiryo UI"/>
                <a:ea typeface="Meiryo UI"/>
              </a:rPr>
              <a:t>：</a:t>
            </a:r>
            <a:r>
              <a:rPr lang="ja-JP" altLang="en-US" sz="1062" dirty="0">
                <a:solidFill>
                  <a:prstClr val="black"/>
                </a:solidFill>
                <a:latin typeface="Meiryo UI"/>
                <a:ea typeface="Meiryo UI"/>
              </a:rPr>
              <a:t>市街地や集落、その周辺など、人家等が存在するエリアについて、森林や農地を含めて広く指定</a:t>
            </a:r>
            <a:endParaRPr lang="en-US" altLang="ja-JP" sz="1062" dirty="0">
              <a:solidFill>
                <a:prstClr val="black"/>
              </a:solidFill>
              <a:latin typeface="Meiryo UI"/>
              <a:ea typeface="Meiryo UI"/>
            </a:endParaRPr>
          </a:p>
          <a:p>
            <a:pPr marL="168597" indent="-168597" defTabSz="844448">
              <a:buFont typeface="Wingdings" panose="05000000000000000000" pitchFamily="2" charset="2"/>
              <a:buChar char="Ø"/>
              <a:defRPr/>
            </a:pPr>
            <a:r>
              <a:rPr lang="ja-JP" altLang="en-US" sz="1062" dirty="0">
                <a:solidFill>
                  <a:prstClr val="black"/>
                </a:solidFill>
                <a:latin typeface="Meiryo UI"/>
                <a:ea typeface="Meiryo UI"/>
              </a:rPr>
              <a:t> </a:t>
            </a:r>
            <a:r>
              <a:rPr lang="ja-JP" altLang="en-US" sz="1062" b="1" u="sng" dirty="0">
                <a:solidFill>
                  <a:srgbClr val="FF0000"/>
                </a:solidFill>
                <a:latin typeface="Meiryo UI"/>
                <a:ea typeface="Meiryo UI"/>
              </a:rPr>
              <a:t>特定盛土等規制区域</a:t>
            </a:r>
            <a:r>
              <a:rPr lang="ja-JP" altLang="en-US" sz="1062" b="1" dirty="0">
                <a:solidFill>
                  <a:prstClr val="black"/>
                </a:solidFill>
                <a:latin typeface="Meiryo UI"/>
                <a:ea typeface="Meiryo UI"/>
              </a:rPr>
              <a:t>：</a:t>
            </a:r>
            <a:r>
              <a:rPr lang="ja-JP" altLang="en-US" sz="1062" dirty="0">
                <a:solidFill>
                  <a:prstClr val="black"/>
                </a:solidFill>
                <a:latin typeface="Meiryo UI"/>
                <a:ea typeface="Meiryo UI"/>
              </a:rPr>
              <a:t>市街地や集落等からは離れているものの、地形等の条件から人家等に危害を及ぼしうるエリア（斜面地等）も指定</a:t>
            </a:r>
            <a:endParaRPr lang="en-US" altLang="ja-JP" sz="1062" dirty="0">
              <a:solidFill>
                <a:prstClr val="black"/>
              </a:solidFill>
              <a:latin typeface="Meiryo UI"/>
              <a:ea typeface="Meiryo UI"/>
            </a:endParaRPr>
          </a:p>
        </p:txBody>
      </p:sp>
      <p:sp>
        <p:nvSpPr>
          <p:cNvPr id="5" name="正方形/長方形 4"/>
          <p:cNvSpPr/>
          <p:nvPr/>
        </p:nvSpPr>
        <p:spPr>
          <a:xfrm>
            <a:off x="984906" y="1337957"/>
            <a:ext cx="8197790" cy="553998"/>
          </a:xfrm>
          <a:prstGeom prst="rect">
            <a:avLst/>
          </a:prstGeom>
        </p:spPr>
        <p:txBody>
          <a:bodyPr wrap="square">
            <a:spAutoFit/>
          </a:bodyPr>
          <a:lstStyle/>
          <a:p>
            <a:pPr defTabSz="844448">
              <a:lnSpc>
                <a:spcPts val="1847"/>
              </a:lnSpc>
              <a:defRPr/>
            </a:pPr>
            <a:r>
              <a:rPr lang="ja-JP" altLang="en-US" sz="1478" dirty="0">
                <a:solidFill>
                  <a:prstClr val="black"/>
                </a:solidFill>
                <a:latin typeface="Meiryo UI" panose="020B0604030504040204" pitchFamily="50" charset="-128"/>
                <a:ea typeface="Meiryo UI" panose="020B0604030504040204" pitchFamily="50" charset="-128"/>
              </a:rPr>
              <a:t>○</a:t>
            </a:r>
            <a:r>
              <a:rPr lang="ja-JP" altLang="en-US" sz="1478" dirty="0">
                <a:solidFill>
                  <a:prstClr val="black"/>
                </a:solidFill>
                <a:latin typeface="Meiryo UI"/>
                <a:ea typeface="Meiryo UI"/>
              </a:rPr>
              <a:t>区域指定に</a:t>
            </a:r>
            <a:r>
              <a:rPr lang="ja-JP" altLang="ja-JP" sz="1478" b="1" u="sng" dirty="0">
                <a:solidFill>
                  <a:prstClr val="black"/>
                </a:solidFill>
                <a:latin typeface="Meiryo UI"/>
                <a:ea typeface="Meiryo UI"/>
              </a:rPr>
              <a:t>市町村</a:t>
            </a:r>
            <a:r>
              <a:rPr lang="ja-JP" altLang="en-US" sz="1478" b="1" u="sng" dirty="0">
                <a:solidFill>
                  <a:prstClr val="black"/>
                </a:solidFill>
                <a:latin typeface="Meiryo UI"/>
                <a:ea typeface="Meiryo UI"/>
              </a:rPr>
              <a:t>が関与</a:t>
            </a:r>
            <a:r>
              <a:rPr lang="ja-JP" altLang="en-US" sz="1478" dirty="0">
                <a:solidFill>
                  <a:prstClr val="black"/>
                </a:solidFill>
                <a:latin typeface="Meiryo UI"/>
                <a:ea typeface="Meiryo UI"/>
              </a:rPr>
              <a:t>できる仕組みを導入</a:t>
            </a:r>
            <a:r>
              <a:rPr lang="ja-JP" altLang="en-US" sz="1293" dirty="0">
                <a:solidFill>
                  <a:prstClr val="black"/>
                </a:solidFill>
                <a:latin typeface="Meiryo UI"/>
                <a:ea typeface="Meiryo UI"/>
              </a:rPr>
              <a:t>（指定の際の市町村への意見聴取、</a:t>
            </a:r>
            <a:r>
              <a:rPr lang="ja-JP" altLang="ja-JP" sz="1293" dirty="0">
                <a:solidFill>
                  <a:prstClr val="black"/>
                </a:solidFill>
                <a:latin typeface="Meiryo UI"/>
                <a:ea typeface="Meiryo UI"/>
              </a:rPr>
              <a:t>市町村からの</a:t>
            </a:r>
            <a:r>
              <a:rPr lang="ja-JP" altLang="en-US" sz="1293" dirty="0">
                <a:solidFill>
                  <a:prstClr val="black"/>
                </a:solidFill>
                <a:latin typeface="Meiryo UI"/>
                <a:ea typeface="Meiryo UI"/>
              </a:rPr>
              <a:t>指定の</a:t>
            </a:r>
            <a:r>
              <a:rPr lang="ja-JP" altLang="ja-JP" sz="1293" dirty="0">
                <a:solidFill>
                  <a:prstClr val="black"/>
                </a:solidFill>
                <a:latin typeface="Meiryo UI"/>
                <a:ea typeface="Meiryo UI"/>
              </a:rPr>
              <a:t>申出</a:t>
            </a:r>
            <a:r>
              <a:rPr lang="ja-JP" altLang="en-US" sz="1293" dirty="0">
                <a:solidFill>
                  <a:prstClr val="black"/>
                </a:solidFill>
                <a:latin typeface="Meiryo UI"/>
                <a:ea typeface="Meiryo UI"/>
              </a:rPr>
              <a:t>）</a:t>
            </a:r>
            <a:endParaRPr lang="en-US" altLang="ja-JP" sz="1293" dirty="0">
              <a:solidFill>
                <a:prstClr val="black"/>
              </a:solidFill>
              <a:latin typeface="Meiryo UI"/>
              <a:ea typeface="Meiryo UI"/>
            </a:endParaRPr>
          </a:p>
          <a:p>
            <a:pPr marL="211112" indent="-211112" defTabSz="844448">
              <a:lnSpc>
                <a:spcPts val="1847"/>
              </a:lnSpc>
              <a:defRPr/>
            </a:pPr>
            <a:r>
              <a:rPr lang="ja-JP" altLang="en-US" sz="1478" dirty="0">
                <a:solidFill>
                  <a:prstClr val="black"/>
                </a:solidFill>
                <a:latin typeface="Meiryo UI"/>
                <a:ea typeface="Meiryo UI"/>
              </a:rPr>
              <a:t>○</a:t>
            </a:r>
            <a:r>
              <a:rPr lang="ja-JP" altLang="en-US" sz="1385" dirty="0">
                <a:solidFill>
                  <a:prstClr val="black"/>
                </a:solidFill>
                <a:latin typeface="Meiryo UI"/>
                <a:ea typeface="Meiryo UI"/>
              </a:rPr>
              <a:t>都道府県等は、定期的に、規制区域の指定や盛土等による災害防止のための対策に必要な</a:t>
            </a:r>
            <a:r>
              <a:rPr lang="ja-JP" altLang="en-US" sz="1385" b="1" u="sng" dirty="0">
                <a:solidFill>
                  <a:prstClr val="black"/>
                </a:solidFill>
                <a:latin typeface="Meiryo UI"/>
                <a:ea typeface="Meiryo UI"/>
              </a:rPr>
              <a:t>基礎調査</a:t>
            </a:r>
            <a:r>
              <a:rPr lang="ja-JP" altLang="en-US" sz="1385" dirty="0">
                <a:solidFill>
                  <a:prstClr val="black"/>
                </a:solidFill>
                <a:latin typeface="Meiryo UI"/>
                <a:ea typeface="Meiryo UI"/>
              </a:rPr>
              <a:t>を実施</a:t>
            </a:r>
            <a:endParaRPr lang="en-US" altLang="ja-JP" sz="1385" dirty="0">
              <a:solidFill>
                <a:prstClr val="black"/>
              </a:solidFill>
              <a:latin typeface="Meiryo UI"/>
              <a:ea typeface="Meiryo UI"/>
            </a:endParaRPr>
          </a:p>
        </p:txBody>
      </p:sp>
      <p:sp>
        <p:nvSpPr>
          <p:cNvPr id="100" name="スライド番号プレースホルダー 1"/>
          <p:cNvSpPr>
            <a:spLocks noGrp="1"/>
          </p:cNvSpPr>
          <p:nvPr>
            <p:ph type="sldNum" sz="quarter" idx="12"/>
          </p:nvPr>
        </p:nvSpPr>
        <p:spPr>
          <a:xfrm>
            <a:off x="8892480" y="6483099"/>
            <a:ext cx="325117" cy="461819"/>
          </a:xfrm>
        </p:spPr>
        <p:txBody>
          <a:bodyPr/>
          <a:lstStyle/>
          <a:p>
            <a:pPr marL="0" marR="0" lvl="0" indent="0" algn="r" defTabSz="843857" rtl="0" eaLnBrk="1" fontAlgn="base" latinLnBrk="0" hangingPunct="1">
              <a:lnSpc>
                <a:spcPct val="100000"/>
              </a:lnSpc>
              <a:spcBef>
                <a:spcPct val="0"/>
              </a:spcBef>
              <a:spcAft>
                <a:spcPct val="0"/>
              </a:spcAft>
              <a:buClrTx/>
              <a:buSzTx/>
              <a:buFontTx/>
              <a:buNone/>
              <a:tabLst/>
              <a:defRPr/>
            </a:pPr>
            <a:fld id="{C24759A8-AE27-4108-B0C9-7C346F51B297}" type="slidenum">
              <a:rPr kumimoji="1" lang="en-US" altLang="ja-JP" sz="1662"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843857" rtl="0" eaLnBrk="1" fontAlgn="base" latinLnBrk="0" hangingPunct="1">
                <a:lnSpc>
                  <a:spcPct val="100000"/>
                </a:lnSpc>
                <a:spcBef>
                  <a:spcPct val="0"/>
                </a:spcBef>
                <a:spcAft>
                  <a:spcPct val="0"/>
                </a:spcAft>
                <a:buClrTx/>
                <a:buSzTx/>
                <a:buFontTx/>
                <a:buNone/>
                <a:tabLst/>
                <a:defRPr/>
              </a:pPr>
              <a:t>2</a:t>
            </a:fld>
            <a:endParaRPr kumimoji="1" lang="en-US" altLang="ja-JP" sz="1662"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069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p:cNvCxnSpPr>
            <a:endCxn id="619" idx="2"/>
          </p:cNvCxnSpPr>
          <p:nvPr/>
        </p:nvCxnSpPr>
        <p:spPr bwMode="auto">
          <a:xfrm>
            <a:off x="860897" y="5770119"/>
            <a:ext cx="7259834" cy="0"/>
          </a:xfrm>
          <a:prstGeom prst="straightConnector1">
            <a:avLst/>
          </a:prstGeom>
          <a:solidFill>
            <a:schemeClr val="accent1"/>
          </a:solidFill>
          <a:ln w="76200" cap="flat" cmpd="sng" algn="ctr">
            <a:solidFill>
              <a:schemeClr val="tx1">
                <a:alpha val="80000"/>
              </a:schemeClr>
            </a:solidFill>
            <a:prstDash val="solid"/>
            <a:round/>
            <a:headEnd type="none" w="sm" len="sm"/>
            <a:tailEnd type="triangle"/>
          </a:ln>
          <a:effectLst/>
        </p:spPr>
      </p:cxnSp>
      <p:sp>
        <p:nvSpPr>
          <p:cNvPr id="60" name="テキスト ボックス 59"/>
          <p:cNvSpPr txBox="1"/>
          <p:nvPr/>
        </p:nvSpPr>
        <p:spPr>
          <a:xfrm>
            <a:off x="1105157" y="1509433"/>
            <a:ext cx="7847106" cy="547201"/>
          </a:xfrm>
          <a:prstGeom prst="rect">
            <a:avLst/>
          </a:prstGeom>
          <a:noFill/>
        </p:spPr>
        <p:txBody>
          <a:bodyPr wrap="square" rtlCol="0">
            <a:spAutoFit/>
          </a:bodyPr>
          <a:lstStyle/>
          <a:p>
            <a:pPr defTabSz="844448" eaLnBrk="0" hangingPunct="0">
              <a:defRPr/>
            </a:pPr>
            <a:r>
              <a:rPr lang="ja-JP" altLang="en-US" sz="1477" dirty="0">
                <a:solidFill>
                  <a:prstClr val="black"/>
                </a:solidFill>
                <a:latin typeface="Meiryo UI"/>
                <a:ea typeface="Meiryo UI"/>
              </a:rPr>
              <a:t>○</a:t>
            </a:r>
            <a:r>
              <a:rPr lang="ja-JP" altLang="en-US" sz="1478" dirty="0">
                <a:solidFill>
                  <a:srgbClr val="000000"/>
                </a:solidFill>
                <a:latin typeface="Meiryo UI"/>
                <a:ea typeface="Meiryo UI"/>
              </a:rPr>
              <a:t>許可基準に沿って安全対策が行われているかどうかを確認するため、</a:t>
            </a:r>
          </a:p>
          <a:p>
            <a:pPr indent="174461" defTabSz="844448" eaLnBrk="0" hangingPunct="0">
              <a:defRPr/>
            </a:pPr>
            <a:r>
              <a:rPr lang="ja-JP" altLang="en-US" sz="1478" dirty="0">
                <a:solidFill>
                  <a:srgbClr val="000000"/>
                </a:solidFill>
                <a:latin typeface="Meiryo UI"/>
                <a:ea typeface="Meiryo UI"/>
              </a:rPr>
              <a:t>①</a:t>
            </a:r>
            <a:r>
              <a:rPr lang="ja-JP" altLang="en-US" sz="1478" b="1" u="sng" dirty="0">
                <a:solidFill>
                  <a:srgbClr val="000000"/>
                </a:solidFill>
                <a:latin typeface="Meiryo UI"/>
                <a:ea typeface="Meiryo UI"/>
              </a:rPr>
              <a:t>施工状況の</a:t>
            </a:r>
            <a:r>
              <a:rPr lang="ja-JP" altLang="en-US" sz="1478" b="1" u="sng" dirty="0">
                <a:solidFill>
                  <a:srgbClr val="FF0000"/>
                </a:solidFill>
                <a:latin typeface="Meiryo UI"/>
                <a:ea typeface="Meiryo UI"/>
              </a:rPr>
              <a:t>定期報告</a:t>
            </a:r>
            <a:r>
              <a:rPr lang="ja-JP" altLang="en-US" sz="1478" dirty="0">
                <a:solidFill>
                  <a:srgbClr val="000000"/>
                </a:solidFill>
                <a:latin typeface="Meiryo UI"/>
                <a:ea typeface="Meiryo UI"/>
              </a:rPr>
              <a:t>、②</a:t>
            </a:r>
            <a:r>
              <a:rPr lang="ja-JP" altLang="en-US" sz="1478" b="1" u="sng" dirty="0">
                <a:solidFill>
                  <a:srgbClr val="000000"/>
                </a:solidFill>
                <a:latin typeface="Meiryo UI"/>
                <a:ea typeface="Meiryo UI"/>
              </a:rPr>
              <a:t>施工中の</a:t>
            </a:r>
            <a:r>
              <a:rPr lang="ja-JP" altLang="en-US" sz="1478" b="1" u="sng" dirty="0">
                <a:solidFill>
                  <a:srgbClr val="FF0000"/>
                </a:solidFill>
                <a:latin typeface="Meiryo UI"/>
                <a:ea typeface="Meiryo UI"/>
              </a:rPr>
              <a:t>中間検査</a:t>
            </a:r>
            <a:r>
              <a:rPr lang="ja-JP" altLang="en-US" sz="1478" dirty="0">
                <a:solidFill>
                  <a:srgbClr val="000000"/>
                </a:solidFill>
                <a:latin typeface="Meiryo UI"/>
                <a:ea typeface="Meiryo UI"/>
              </a:rPr>
              <a:t>及び③</a:t>
            </a:r>
            <a:r>
              <a:rPr lang="ja-JP" altLang="en-US" sz="1478" b="1" u="sng" dirty="0">
                <a:solidFill>
                  <a:srgbClr val="000000"/>
                </a:solidFill>
                <a:latin typeface="Meiryo UI"/>
                <a:ea typeface="Meiryo UI"/>
              </a:rPr>
              <a:t>工事完了時の</a:t>
            </a:r>
            <a:r>
              <a:rPr lang="ja-JP" altLang="en-US" sz="1478" b="1" u="sng" dirty="0">
                <a:solidFill>
                  <a:srgbClr val="FF0000"/>
                </a:solidFill>
                <a:latin typeface="Meiryo UI"/>
                <a:ea typeface="Meiryo UI"/>
              </a:rPr>
              <a:t>完了検査</a:t>
            </a:r>
            <a:r>
              <a:rPr lang="ja-JP" altLang="en-US" sz="1478" dirty="0">
                <a:solidFill>
                  <a:srgbClr val="000000"/>
                </a:solidFill>
                <a:latin typeface="Meiryo UI"/>
                <a:ea typeface="Meiryo UI"/>
              </a:rPr>
              <a:t>を実施</a:t>
            </a:r>
          </a:p>
        </p:txBody>
      </p:sp>
      <p:sp>
        <p:nvSpPr>
          <p:cNvPr id="239" name="正方形/長方形 238"/>
          <p:cNvSpPr/>
          <p:nvPr/>
        </p:nvSpPr>
        <p:spPr>
          <a:xfrm>
            <a:off x="1099623" y="682320"/>
            <a:ext cx="7960882" cy="842923"/>
          </a:xfrm>
          <a:prstGeom prst="rect">
            <a:avLst/>
          </a:prstGeom>
        </p:spPr>
        <p:txBody>
          <a:bodyPr wrap="square">
            <a:spAutoFit/>
          </a:bodyPr>
          <a:lstStyle/>
          <a:p>
            <a:pPr defTabSz="844026">
              <a:lnSpc>
                <a:spcPct val="110000"/>
              </a:lnSpc>
              <a:defRPr/>
            </a:pPr>
            <a:r>
              <a:rPr lang="ja-JP" altLang="en-US" sz="1478" dirty="0">
                <a:solidFill>
                  <a:prstClr val="black"/>
                </a:solidFill>
                <a:latin typeface="Meiryo UI" panose="020B0604030504040204" pitchFamily="50" charset="-128"/>
                <a:ea typeface="Meiryo UI" panose="020B0604030504040204" pitchFamily="50" charset="-128"/>
              </a:rPr>
              <a:t>○</a:t>
            </a:r>
            <a:r>
              <a:rPr lang="ja-JP" altLang="ja-JP" sz="1478" dirty="0">
                <a:solidFill>
                  <a:prstClr val="black"/>
                </a:solidFill>
                <a:latin typeface="Meiryo UI"/>
                <a:ea typeface="Meiryo UI"/>
              </a:rPr>
              <a:t>盛土等</a:t>
            </a:r>
            <a:r>
              <a:rPr lang="ja-JP" altLang="en-US" sz="1478" dirty="0">
                <a:solidFill>
                  <a:prstClr val="black"/>
                </a:solidFill>
                <a:latin typeface="Meiryo UI"/>
                <a:ea typeface="Meiryo UI"/>
              </a:rPr>
              <a:t>を行うエリアの地形・地質</a:t>
            </a:r>
            <a:r>
              <a:rPr lang="ja-JP" altLang="ja-JP" sz="1478" dirty="0">
                <a:solidFill>
                  <a:prstClr val="black"/>
                </a:solidFill>
                <a:latin typeface="Meiryo UI"/>
                <a:ea typeface="Meiryo UI"/>
              </a:rPr>
              <a:t>等に応じて、</a:t>
            </a:r>
            <a:r>
              <a:rPr lang="ja-JP" altLang="ja-JP" sz="1478" b="1" u="sng" dirty="0">
                <a:solidFill>
                  <a:srgbClr val="FF0000"/>
                </a:solidFill>
                <a:latin typeface="Meiryo UI"/>
                <a:ea typeface="Meiryo UI"/>
              </a:rPr>
              <a:t>災害防止</a:t>
            </a:r>
            <a:r>
              <a:rPr lang="ja-JP" altLang="en-US" sz="1478" b="1" u="sng" dirty="0">
                <a:solidFill>
                  <a:srgbClr val="FF0000"/>
                </a:solidFill>
                <a:latin typeface="Meiryo UI"/>
                <a:ea typeface="Meiryo UI"/>
              </a:rPr>
              <a:t>の</a:t>
            </a:r>
            <a:r>
              <a:rPr lang="ja-JP" altLang="ja-JP" sz="1478" b="1" u="sng" dirty="0">
                <a:solidFill>
                  <a:srgbClr val="FF0000"/>
                </a:solidFill>
                <a:latin typeface="Meiryo UI"/>
                <a:ea typeface="Meiryo UI"/>
              </a:rPr>
              <a:t>ために必要な許可基準</a:t>
            </a:r>
            <a:r>
              <a:rPr lang="ja-JP" altLang="ja-JP" sz="1478" b="1" u="sng" dirty="0">
                <a:solidFill>
                  <a:prstClr val="black"/>
                </a:solidFill>
                <a:latin typeface="Meiryo UI"/>
                <a:ea typeface="Meiryo UI"/>
              </a:rPr>
              <a:t>を設定</a:t>
            </a:r>
            <a:endParaRPr lang="en-US" altLang="ja-JP" sz="1478" b="1" u="sng" dirty="0">
              <a:solidFill>
                <a:prstClr val="black"/>
              </a:solidFill>
              <a:latin typeface="Meiryo UI"/>
              <a:ea typeface="Meiryo UI"/>
            </a:endParaRPr>
          </a:p>
          <a:p>
            <a:pPr defTabSz="844026">
              <a:lnSpc>
                <a:spcPct val="110000"/>
              </a:lnSpc>
              <a:defRPr/>
            </a:pPr>
            <a:endParaRPr lang="en-US" altLang="ja-JP" sz="1478" b="1" u="sng" dirty="0">
              <a:solidFill>
                <a:prstClr val="black"/>
              </a:solidFill>
              <a:latin typeface="Meiryo UI"/>
              <a:ea typeface="Meiryo UI"/>
            </a:endParaRPr>
          </a:p>
          <a:p>
            <a:pPr defTabSz="844026">
              <a:lnSpc>
                <a:spcPct val="110000"/>
              </a:lnSpc>
              <a:defRPr/>
            </a:pPr>
            <a:r>
              <a:rPr lang="ja-JP" altLang="en-US" sz="1478" dirty="0">
                <a:solidFill>
                  <a:prstClr val="black"/>
                </a:solidFill>
                <a:latin typeface="Meiryo UI" panose="020B0604030504040204" pitchFamily="50" charset="-128"/>
                <a:ea typeface="Meiryo UI" panose="020B0604030504040204" pitchFamily="50" charset="-128"/>
              </a:rPr>
              <a:t>○</a:t>
            </a:r>
            <a:r>
              <a:rPr lang="ja-JP" altLang="en-US" sz="1478" dirty="0">
                <a:solidFill>
                  <a:prstClr val="black"/>
                </a:solidFill>
                <a:latin typeface="Meiryo UI"/>
                <a:ea typeface="Meiryo UI"/>
              </a:rPr>
              <a:t>許可に当たって、</a:t>
            </a:r>
            <a:r>
              <a:rPr lang="ja-JP" altLang="en-US" sz="1478" b="1" u="sng" dirty="0">
                <a:solidFill>
                  <a:prstClr val="black"/>
                </a:solidFill>
                <a:latin typeface="Meiryo UI"/>
                <a:ea typeface="Meiryo UI"/>
              </a:rPr>
              <a:t>土地所有者等の同意</a:t>
            </a:r>
            <a:r>
              <a:rPr lang="ja-JP" altLang="en-US" sz="1478" dirty="0">
                <a:solidFill>
                  <a:prstClr val="black"/>
                </a:solidFill>
                <a:latin typeface="Meiryo UI"/>
                <a:ea typeface="Meiryo UI"/>
              </a:rPr>
              <a:t> 及び </a:t>
            </a:r>
            <a:r>
              <a:rPr lang="ja-JP" altLang="en-US" sz="1478" b="1" u="sng" dirty="0">
                <a:solidFill>
                  <a:prstClr val="black"/>
                </a:solidFill>
                <a:latin typeface="Meiryo UI"/>
                <a:ea typeface="Meiryo UI"/>
              </a:rPr>
              <a:t>周辺住民への事前周知</a:t>
            </a:r>
            <a:r>
              <a:rPr lang="ja-JP" altLang="en-US" sz="1293" b="1" u="sng" dirty="0">
                <a:solidFill>
                  <a:prstClr val="black"/>
                </a:solidFill>
                <a:latin typeface="Meiryo UI"/>
                <a:ea typeface="Meiryo UI"/>
              </a:rPr>
              <a:t>（説明会の開催等）</a:t>
            </a:r>
            <a:r>
              <a:rPr lang="ja-JP" altLang="en-US" sz="1478" dirty="0">
                <a:solidFill>
                  <a:prstClr val="black"/>
                </a:solidFill>
                <a:latin typeface="Meiryo UI"/>
                <a:ea typeface="Meiryo UI"/>
              </a:rPr>
              <a:t>を要件化</a:t>
            </a:r>
            <a:endParaRPr lang="en-US" altLang="ja-JP" sz="277" dirty="0">
              <a:solidFill>
                <a:prstClr val="black"/>
              </a:solidFill>
              <a:latin typeface="Meiryo UI"/>
              <a:ea typeface="Meiryo UI"/>
            </a:endParaRPr>
          </a:p>
        </p:txBody>
      </p:sp>
      <p:sp>
        <p:nvSpPr>
          <p:cNvPr id="35" name="テキスト ボックス 34"/>
          <p:cNvSpPr txBox="1"/>
          <p:nvPr/>
        </p:nvSpPr>
        <p:spPr>
          <a:xfrm>
            <a:off x="2526261" y="6274759"/>
            <a:ext cx="5330655" cy="433324"/>
          </a:xfrm>
          <a:prstGeom prst="rect">
            <a:avLst/>
          </a:prstGeom>
          <a:noFill/>
        </p:spPr>
        <p:txBody>
          <a:bodyPr wrap="square" rtlCol="0">
            <a:spAutoFit/>
          </a:bodyPr>
          <a:lstStyle/>
          <a:p>
            <a:pPr defTabSz="844026">
              <a:spcAft>
                <a:spcPts val="0"/>
              </a:spcAft>
              <a:defRPr/>
            </a:pPr>
            <a:r>
              <a:rPr lang="ja-JP" altLang="en-US" sz="1108" dirty="0">
                <a:solidFill>
                  <a:prstClr val="black"/>
                </a:solidFill>
                <a:latin typeface="Meiryo UI"/>
                <a:ea typeface="Meiryo UI"/>
              </a:rPr>
              <a:t>工事完了時までの３ヶ月ごと（各自治体において報告期間を短縮することは可能）に報告</a:t>
            </a:r>
            <a:endParaRPr lang="en-US" altLang="ja-JP" sz="1108" dirty="0">
              <a:solidFill>
                <a:prstClr val="black"/>
              </a:solidFill>
              <a:latin typeface="Meiryo UI"/>
              <a:ea typeface="Meiryo UI"/>
            </a:endParaRPr>
          </a:p>
          <a:p>
            <a:pPr defTabSz="844026">
              <a:spcAft>
                <a:spcPts val="0"/>
              </a:spcAft>
              <a:defRPr/>
            </a:pPr>
            <a:r>
              <a:rPr lang="ja-JP" altLang="en-US" sz="1108" dirty="0">
                <a:solidFill>
                  <a:prstClr val="black"/>
                </a:solidFill>
                <a:latin typeface="Meiryo UI"/>
                <a:ea typeface="Meiryo UI"/>
              </a:rPr>
              <a:t>　 例：盛土・切土又は堆積した土石の土量　等</a:t>
            </a:r>
            <a:endParaRPr lang="en-US" altLang="ja-JP" sz="1108" dirty="0">
              <a:solidFill>
                <a:prstClr val="black"/>
              </a:solidFill>
              <a:latin typeface="Meiryo UI"/>
              <a:ea typeface="Meiryo UI"/>
            </a:endParaRPr>
          </a:p>
        </p:txBody>
      </p:sp>
      <p:sp>
        <p:nvSpPr>
          <p:cNvPr id="21" name="テキスト ボックス 20"/>
          <p:cNvSpPr txBox="1"/>
          <p:nvPr/>
        </p:nvSpPr>
        <p:spPr>
          <a:xfrm>
            <a:off x="1313457" y="6328369"/>
            <a:ext cx="1188709" cy="319768"/>
          </a:xfrm>
          <a:prstGeom prst="rect">
            <a:avLst/>
          </a:prstGeom>
          <a:noFill/>
        </p:spPr>
        <p:txBody>
          <a:bodyPr wrap="square" rtlCol="0">
            <a:spAutoFit/>
          </a:bodyPr>
          <a:lstStyle/>
          <a:p>
            <a:pPr marL="241779" indent="-241779" defTabSz="844026">
              <a:spcAft>
                <a:spcPts val="554"/>
              </a:spcAft>
              <a:defRPr/>
            </a:pPr>
            <a:r>
              <a:rPr lang="ja-JP" altLang="en-US" sz="1478" b="1" dirty="0">
                <a:solidFill>
                  <a:prstClr val="black"/>
                </a:solidFill>
                <a:latin typeface="Meiryo UI"/>
                <a:ea typeface="Meiryo UI"/>
              </a:rPr>
              <a:t>○</a:t>
            </a:r>
            <a:r>
              <a:rPr lang="ja-JP" altLang="en-US" sz="1478" b="1" u="sng" dirty="0">
                <a:solidFill>
                  <a:prstClr val="black"/>
                </a:solidFill>
                <a:latin typeface="Meiryo UI"/>
                <a:ea typeface="Meiryo UI"/>
              </a:rPr>
              <a:t>定期報告</a:t>
            </a:r>
          </a:p>
        </p:txBody>
      </p:sp>
      <p:sp>
        <p:nvSpPr>
          <p:cNvPr id="34" name="テキスト ボックス 33"/>
          <p:cNvSpPr txBox="1"/>
          <p:nvPr/>
        </p:nvSpPr>
        <p:spPr>
          <a:xfrm>
            <a:off x="515446" y="5948467"/>
            <a:ext cx="815522" cy="237639"/>
          </a:xfrm>
          <a:prstGeom prst="rect">
            <a:avLst/>
          </a:prstGeom>
          <a:noFill/>
          <a:ln w="19050">
            <a:solidFill>
              <a:schemeClr val="tx1"/>
            </a:solidFill>
            <a:prstDash val="solid"/>
          </a:ln>
        </p:spPr>
        <p:txBody>
          <a:bodyPr wrap="square" lIns="33247" tIns="33247" rIns="33247" bIns="33247" rtlCol="0">
            <a:spAutoFit/>
          </a:bodyPr>
          <a:lstStyle/>
          <a:p>
            <a:pPr algn="ctr" defTabSz="844448">
              <a:defRPr/>
            </a:pPr>
            <a:r>
              <a:rPr lang="ja-JP" altLang="en-US" sz="1108" b="1" dirty="0">
                <a:solidFill>
                  <a:prstClr val="black"/>
                </a:solidFill>
                <a:latin typeface="Meiryo UI" panose="020B0604030504040204" pitchFamily="50" charset="-128"/>
                <a:ea typeface="Meiryo UI" panose="020B0604030504040204" pitchFamily="50" charset="-128"/>
              </a:rPr>
              <a:t>工事着手</a:t>
            </a:r>
          </a:p>
        </p:txBody>
      </p:sp>
      <p:sp>
        <p:nvSpPr>
          <p:cNvPr id="189" name="テキスト ボックス 188"/>
          <p:cNvSpPr txBox="1"/>
          <p:nvPr/>
        </p:nvSpPr>
        <p:spPr>
          <a:xfrm>
            <a:off x="7870168" y="5948466"/>
            <a:ext cx="864512" cy="237639"/>
          </a:xfrm>
          <a:prstGeom prst="rect">
            <a:avLst/>
          </a:prstGeom>
          <a:noFill/>
          <a:ln w="15875">
            <a:solidFill>
              <a:schemeClr val="tx1"/>
            </a:solidFill>
            <a:prstDash val="solid"/>
          </a:ln>
        </p:spPr>
        <p:txBody>
          <a:bodyPr wrap="square" lIns="33247" tIns="33247" rIns="33247" bIns="33247" rtlCol="0">
            <a:spAutoFit/>
          </a:bodyPr>
          <a:lstStyle/>
          <a:p>
            <a:pPr algn="ctr" defTabSz="844448">
              <a:defRPr/>
            </a:pPr>
            <a:r>
              <a:rPr lang="ja-JP" altLang="en-US" sz="1108" b="1" dirty="0">
                <a:solidFill>
                  <a:prstClr val="black"/>
                </a:solidFill>
                <a:latin typeface="Meiryo UI" panose="020B0604030504040204" pitchFamily="50" charset="-128"/>
                <a:ea typeface="Meiryo UI" panose="020B0604030504040204" pitchFamily="50" charset="-128"/>
              </a:rPr>
              <a:t>工事完了</a:t>
            </a:r>
          </a:p>
        </p:txBody>
      </p:sp>
      <p:sp>
        <p:nvSpPr>
          <p:cNvPr id="30" name="テキスト ボックス 29"/>
          <p:cNvSpPr txBox="1"/>
          <p:nvPr/>
        </p:nvSpPr>
        <p:spPr>
          <a:xfrm>
            <a:off x="2884812" y="4822236"/>
            <a:ext cx="1919542" cy="433324"/>
          </a:xfrm>
          <a:prstGeom prst="rect">
            <a:avLst/>
          </a:prstGeom>
          <a:noFill/>
        </p:spPr>
        <p:txBody>
          <a:bodyPr wrap="square" rtlCol="0">
            <a:spAutoFit/>
          </a:bodyPr>
          <a:lstStyle/>
          <a:p>
            <a:pPr algn="just" defTabSz="844026">
              <a:spcAft>
                <a:spcPts val="0"/>
              </a:spcAft>
              <a:defRPr/>
            </a:pPr>
            <a:r>
              <a:rPr lang="ja-JP" altLang="en-US" sz="1108" dirty="0">
                <a:solidFill>
                  <a:prstClr val="black"/>
                </a:solidFill>
                <a:latin typeface="Meiryo UI"/>
                <a:ea typeface="Meiryo UI"/>
              </a:rPr>
              <a:t>工事完了後に確認困難となる工程について、現地検査</a:t>
            </a:r>
          </a:p>
        </p:txBody>
      </p:sp>
      <p:sp>
        <p:nvSpPr>
          <p:cNvPr id="38" name="テキスト ボックス 37"/>
          <p:cNvSpPr txBox="1"/>
          <p:nvPr/>
        </p:nvSpPr>
        <p:spPr>
          <a:xfrm>
            <a:off x="6488851" y="4491246"/>
            <a:ext cx="1195498" cy="319768"/>
          </a:xfrm>
          <a:prstGeom prst="rect">
            <a:avLst/>
          </a:prstGeom>
          <a:noFill/>
        </p:spPr>
        <p:txBody>
          <a:bodyPr wrap="square" rtlCol="0">
            <a:spAutoFit/>
          </a:bodyPr>
          <a:lstStyle/>
          <a:p>
            <a:pPr marL="241779" indent="-241779" defTabSz="844026">
              <a:spcAft>
                <a:spcPts val="554"/>
              </a:spcAft>
              <a:defRPr/>
            </a:pPr>
            <a:r>
              <a:rPr lang="ja-JP" altLang="en-US" sz="1478" b="1" dirty="0">
                <a:solidFill>
                  <a:prstClr val="black"/>
                </a:solidFill>
                <a:latin typeface="Meiryo UI"/>
                <a:ea typeface="Meiryo UI"/>
              </a:rPr>
              <a:t>○</a:t>
            </a:r>
            <a:r>
              <a:rPr lang="ja-JP" altLang="en-US" sz="1478" b="1" u="sng" dirty="0">
                <a:solidFill>
                  <a:prstClr val="black"/>
                </a:solidFill>
                <a:latin typeface="Meiryo UI"/>
                <a:ea typeface="Meiryo UI"/>
              </a:rPr>
              <a:t>完了検査</a:t>
            </a:r>
          </a:p>
        </p:txBody>
      </p:sp>
      <p:sp>
        <p:nvSpPr>
          <p:cNvPr id="40" name="テキスト ボックス 39"/>
          <p:cNvSpPr txBox="1"/>
          <p:nvPr/>
        </p:nvSpPr>
        <p:spPr>
          <a:xfrm>
            <a:off x="6567950" y="4771660"/>
            <a:ext cx="2301539" cy="603820"/>
          </a:xfrm>
          <a:prstGeom prst="rect">
            <a:avLst/>
          </a:prstGeom>
          <a:noFill/>
        </p:spPr>
        <p:txBody>
          <a:bodyPr wrap="square" rtlCol="0">
            <a:spAutoFit/>
          </a:bodyPr>
          <a:lstStyle/>
          <a:p>
            <a:pPr defTabSz="844026">
              <a:spcAft>
                <a:spcPts val="0"/>
              </a:spcAft>
              <a:defRPr/>
            </a:pPr>
            <a:r>
              <a:rPr lang="ja-JP" altLang="en-US" sz="1108" dirty="0">
                <a:solidFill>
                  <a:prstClr val="black"/>
                </a:solidFill>
                <a:latin typeface="Meiryo UI"/>
                <a:ea typeface="Meiryo UI"/>
              </a:rPr>
              <a:t>安全基準への適合について現地検査</a:t>
            </a:r>
            <a:endParaRPr lang="en-US" altLang="ja-JP" sz="1108" dirty="0">
              <a:solidFill>
                <a:prstClr val="black"/>
              </a:solidFill>
              <a:latin typeface="Meiryo UI"/>
              <a:ea typeface="Meiryo UI"/>
            </a:endParaRPr>
          </a:p>
          <a:p>
            <a:pPr defTabSz="844026">
              <a:spcAft>
                <a:spcPts val="0"/>
              </a:spcAft>
              <a:defRPr/>
            </a:pPr>
            <a:r>
              <a:rPr lang="ja-JP" altLang="en-US" sz="1108" dirty="0">
                <a:solidFill>
                  <a:prstClr val="black"/>
                </a:solidFill>
                <a:latin typeface="Meiryo UI"/>
                <a:ea typeface="Meiryo UI"/>
              </a:rPr>
              <a:t>　✔ 盛土の形状</a:t>
            </a:r>
            <a:endParaRPr lang="en-US" altLang="ja-JP" sz="1108" dirty="0">
              <a:solidFill>
                <a:prstClr val="black"/>
              </a:solidFill>
              <a:latin typeface="Meiryo UI"/>
              <a:ea typeface="Meiryo UI"/>
            </a:endParaRPr>
          </a:p>
          <a:p>
            <a:pPr marL="241779" indent="-241779" defTabSz="844026">
              <a:spcAft>
                <a:spcPts val="277"/>
              </a:spcAft>
              <a:defRPr/>
            </a:pPr>
            <a:r>
              <a:rPr lang="ja-JP" altLang="en-US" sz="1108" dirty="0">
                <a:solidFill>
                  <a:prstClr val="black"/>
                </a:solidFill>
                <a:latin typeface="Meiryo UI"/>
                <a:ea typeface="Meiryo UI"/>
              </a:rPr>
              <a:t>　✔ 擁壁の強度　等</a:t>
            </a:r>
            <a:endParaRPr lang="en-US" altLang="ja-JP" sz="1108" dirty="0">
              <a:solidFill>
                <a:prstClr val="black"/>
              </a:solidFill>
              <a:latin typeface="Meiryo UI"/>
              <a:ea typeface="Meiryo UI"/>
            </a:endParaRPr>
          </a:p>
        </p:txBody>
      </p:sp>
      <p:pic>
        <p:nvPicPr>
          <p:cNvPr id="50" name="図 4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02898" y="4764137"/>
            <a:ext cx="947964" cy="578394"/>
          </a:xfrm>
          <a:prstGeom prst="rect">
            <a:avLst/>
          </a:prstGeom>
          <a:ln w="6350">
            <a:solidFill>
              <a:schemeClr val="tx1"/>
            </a:solidFill>
          </a:ln>
        </p:spPr>
      </p:pic>
      <p:sp>
        <p:nvSpPr>
          <p:cNvPr id="179" name="テキスト ボックス 178"/>
          <p:cNvSpPr txBox="1"/>
          <p:nvPr/>
        </p:nvSpPr>
        <p:spPr>
          <a:xfrm>
            <a:off x="2842416" y="4491865"/>
            <a:ext cx="1188709" cy="319768"/>
          </a:xfrm>
          <a:prstGeom prst="rect">
            <a:avLst/>
          </a:prstGeom>
          <a:noFill/>
        </p:spPr>
        <p:txBody>
          <a:bodyPr wrap="square" rtlCol="0">
            <a:spAutoFit/>
          </a:bodyPr>
          <a:lstStyle/>
          <a:p>
            <a:pPr marL="241779" indent="-241779" defTabSz="844026">
              <a:spcAft>
                <a:spcPts val="554"/>
              </a:spcAft>
              <a:defRPr/>
            </a:pPr>
            <a:r>
              <a:rPr lang="ja-JP" altLang="en-US" sz="1478" b="1" dirty="0">
                <a:solidFill>
                  <a:prstClr val="black"/>
                </a:solidFill>
                <a:latin typeface="Meiryo UI"/>
                <a:ea typeface="Meiryo UI"/>
              </a:rPr>
              <a:t>○</a:t>
            </a:r>
            <a:r>
              <a:rPr lang="ja-JP" altLang="en-US" sz="1478" b="1" u="sng" dirty="0">
                <a:solidFill>
                  <a:prstClr val="black"/>
                </a:solidFill>
                <a:latin typeface="Meiryo UI"/>
                <a:ea typeface="Meiryo UI"/>
              </a:rPr>
              <a:t>中間検査</a:t>
            </a:r>
          </a:p>
        </p:txBody>
      </p:sp>
      <p:sp>
        <p:nvSpPr>
          <p:cNvPr id="347" name="テキスト ボックス 346"/>
          <p:cNvSpPr txBox="1"/>
          <p:nvPr/>
        </p:nvSpPr>
        <p:spPr>
          <a:xfrm>
            <a:off x="4501347" y="4514076"/>
            <a:ext cx="1467172" cy="262829"/>
          </a:xfrm>
          <a:prstGeom prst="rect">
            <a:avLst/>
          </a:prstGeom>
          <a:noFill/>
        </p:spPr>
        <p:txBody>
          <a:bodyPr wrap="square" rtlCol="0">
            <a:spAutoFit/>
          </a:bodyPr>
          <a:lstStyle/>
          <a:p>
            <a:pPr marL="168597" indent="-168597" defTabSz="844026">
              <a:spcAft>
                <a:spcPts val="0"/>
              </a:spcAft>
              <a:defRPr/>
            </a:pPr>
            <a:r>
              <a:rPr lang="ja-JP" altLang="en-US" sz="1108" dirty="0">
                <a:solidFill>
                  <a:prstClr val="black"/>
                </a:solidFill>
                <a:latin typeface="Meiryo UI"/>
                <a:ea typeface="Meiryo UI"/>
              </a:rPr>
              <a:t>例：排水施設の設置</a:t>
            </a:r>
            <a:endParaRPr lang="en-US" altLang="ja-JP" sz="1108" dirty="0">
              <a:solidFill>
                <a:prstClr val="black"/>
              </a:solidFill>
              <a:latin typeface="Meiryo UI"/>
              <a:ea typeface="Meiryo UI"/>
            </a:endParaRPr>
          </a:p>
        </p:txBody>
      </p:sp>
      <p:sp>
        <p:nvSpPr>
          <p:cNvPr id="515" name="角丸四角形 514"/>
          <p:cNvSpPr/>
          <p:nvPr/>
        </p:nvSpPr>
        <p:spPr bwMode="auto">
          <a:xfrm>
            <a:off x="194666" y="1576979"/>
            <a:ext cx="828736" cy="398954"/>
          </a:xfrm>
          <a:prstGeom prst="roundRect">
            <a:avLst/>
          </a:prstGeom>
          <a:noFill/>
          <a:ln w="19050">
            <a:solidFill>
              <a:schemeClr val="tx1"/>
            </a:solidFill>
            <a:round/>
            <a:headEnd/>
            <a:tailEnd/>
          </a:ln>
          <a:effectLst/>
        </p:spPr>
        <p:txBody>
          <a:bodyPr wrap="none" lIns="0" tIns="33247" rIns="0" bIns="33247" rtlCol="0" anchor="ctr"/>
          <a:lstStyle/>
          <a:p>
            <a:pPr algn="ctr" defTabSz="844448">
              <a:lnSpc>
                <a:spcPct val="90000"/>
              </a:lnSpc>
              <a:defRPr/>
            </a:pPr>
            <a:r>
              <a:rPr lang="ja-JP" altLang="en-US" sz="1293" b="1" dirty="0">
                <a:solidFill>
                  <a:prstClr val="black"/>
                </a:solidFill>
                <a:latin typeface="Meiryo UI"/>
                <a:ea typeface="Meiryo UI"/>
              </a:rPr>
              <a:t>中間検査</a:t>
            </a:r>
            <a:br>
              <a:rPr lang="en-US" altLang="ja-JP" sz="1293" b="1" dirty="0">
                <a:solidFill>
                  <a:prstClr val="black"/>
                </a:solidFill>
                <a:latin typeface="Meiryo UI"/>
                <a:ea typeface="Meiryo UI"/>
              </a:rPr>
            </a:br>
            <a:r>
              <a:rPr lang="ja-JP" altLang="en-US" sz="1293" b="1" dirty="0">
                <a:solidFill>
                  <a:prstClr val="black"/>
                </a:solidFill>
                <a:latin typeface="Meiryo UI"/>
                <a:ea typeface="Meiryo UI"/>
              </a:rPr>
              <a:t>完了検査</a:t>
            </a:r>
          </a:p>
        </p:txBody>
      </p:sp>
      <p:sp>
        <p:nvSpPr>
          <p:cNvPr id="285" name="角丸四角形 284"/>
          <p:cNvSpPr/>
          <p:nvPr/>
        </p:nvSpPr>
        <p:spPr bwMode="auto">
          <a:xfrm>
            <a:off x="182941" y="865598"/>
            <a:ext cx="852186" cy="397229"/>
          </a:xfrm>
          <a:prstGeom prst="roundRect">
            <a:avLst/>
          </a:prstGeom>
          <a:ln w="19050">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84447" tIns="42223" rIns="84447" bIns="42223" numCol="1" rtlCol="0" anchor="t" anchorCtr="0" compatLnSpc="1">
            <a:prstTxWarp prst="textNoShape">
              <a:avLst/>
            </a:prstTxWarp>
          </a:bodyPr>
          <a:lstStyle/>
          <a:p>
            <a:pPr algn="ctr" defTabSz="844448">
              <a:lnSpc>
                <a:spcPts val="1293"/>
              </a:lnSpc>
              <a:defRPr/>
            </a:pPr>
            <a:r>
              <a:rPr lang="ja-JP" altLang="en-US" sz="1293" b="1" dirty="0">
                <a:solidFill>
                  <a:prstClr val="black"/>
                </a:solidFill>
                <a:latin typeface="Meiryo UI"/>
                <a:ea typeface="Meiryo UI"/>
              </a:rPr>
              <a:t>許可基準</a:t>
            </a:r>
            <a:endParaRPr lang="en-US" altLang="ja-JP" sz="1293" b="1" dirty="0">
              <a:solidFill>
                <a:prstClr val="black"/>
              </a:solidFill>
              <a:latin typeface="Meiryo UI"/>
              <a:ea typeface="Meiryo UI"/>
            </a:endParaRPr>
          </a:p>
          <a:p>
            <a:pPr algn="ctr" defTabSz="844448">
              <a:lnSpc>
                <a:spcPts val="1293"/>
              </a:lnSpc>
              <a:defRPr/>
            </a:pPr>
            <a:r>
              <a:rPr lang="ja-JP" altLang="en-US" sz="1293" b="1" dirty="0">
                <a:solidFill>
                  <a:prstClr val="black"/>
                </a:solidFill>
                <a:latin typeface="Meiryo UI"/>
                <a:ea typeface="Meiryo UI"/>
              </a:rPr>
              <a:t>・手続</a:t>
            </a:r>
            <a:endParaRPr lang="en-US" altLang="ja-JP" sz="1293" b="1" dirty="0">
              <a:solidFill>
                <a:prstClr val="black"/>
              </a:solidFill>
              <a:latin typeface="Meiryo UI"/>
              <a:ea typeface="Meiryo UI"/>
            </a:endParaRPr>
          </a:p>
        </p:txBody>
      </p:sp>
      <p:sp>
        <p:nvSpPr>
          <p:cNvPr id="769" name="テキスト ボックス 768"/>
          <p:cNvSpPr txBox="1"/>
          <p:nvPr/>
        </p:nvSpPr>
        <p:spPr>
          <a:xfrm>
            <a:off x="156133" y="2757197"/>
            <a:ext cx="2257934" cy="291298"/>
          </a:xfrm>
          <a:prstGeom prst="rect">
            <a:avLst/>
          </a:prstGeom>
          <a:noFill/>
        </p:spPr>
        <p:txBody>
          <a:bodyPr wrap="square" rtlCol="0">
            <a:spAutoFit/>
          </a:bodyPr>
          <a:lstStyle/>
          <a:p>
            <a:pPr marL="241779" indent="-241779" defTabSz="844026">
              <a:spcAft>
                <a:spcPts val="554"/>
              </a:spcAft>
              <a:defRPr/>
            </a:pPr>
            <a:r>
              <a:rPr lang="ja-JP" altLang="en-US" sz="1293" b="1" dirty="0">
                <a:solidFill>
                  <a:prstClr val="black"/>
                </a:solidFill>
                <a:latin typeface="Meiryo UI"/>
                <a:ea typeface="Meiryo UI"/>
              </a:rPr>
              <a:t>＜盛土・切土＞</a:t>
            </a:r>
          </a:p>
        </p:txBody>
      </p:sp>
      <p:sp>
        <p:nvSpPr>
          <p:cNvPr id="770" name="テキスト ボックス 769"/>
          <p:cNvSpPr txBox="1"/>
          <p:nvPr/>
        </p:nvSpPr>
        <p:spPr>
          <a:xfrm>
            <a:off x="4731291" y="2764420"/>
            <a:ext cx="2290736" cy="291298"/>
          </a:xfrm>
          <a:prstGeom prst="rect">
            <a:avLst/>
          </a:prstGeom>
          <a:noFill/>
        </p:spPr>
        <p:txBody>
          <a:bodyPr wrap="square" rtlCol="0">
            <a:spAutoFit/>
          </a:bodyPr>
          <a:lstStyle/>
          <a:p>
            <a:pPr marL="241779" indent="-241779" defTabSz="844026">
              <a:spcAft>
                <a:spcPts val="554"/>
              </a:spcAft>
              <a:defRPr/>
            </a:pPr>
            <a:r>
              <a:rPr lang="ja-JP" altLang="en-US" sz="1293" b="1" dirty="0">
                <a:solidFill>
                  <a:prstClr val="black"/>
                </a:solidFill>
                <a:latin typeface="Meiryo UI"/>
                <a:ea typeface="Meiryo UI"/>
              </a:rPr>
              <a:t>＜一時的な堆積＞</a:t>
            </a:r>
          </a:p>
        </p:txBody>
      </p:sp>
      <p:sp>
        <p:nvSpPr>
          <p:cNvPr id="774" name="テキスト ボックス 773"/>
          <p:cNvSpPr txBox="1"/>
          <p:nvPr/>
        </p:nvSpPr>
        <p:spPr>
          <a:xfrm>
            <a:off x="237233" y="3448197"/>
            <a:ext cx="2344423" cy="689228"/>
          </a:xfrm>
          <a:prstGeom prst="rect">
            <a:avLst/>
          </a:prstGeom>
          <a:noFill/>
        </p:spPr>
        <p:txBody>
          <a:bodyPr wrap="square" rtlCol="0">
            <a:spAutoFit/>
          </a:bodyPr>
          <a:lstStyle/>
          <a:p>
            <a:pPr defTabSz="844448">
              <a:defRPr/>
            </a:pPr>
            <a:r>
              <a:rPr lang="ja-JP" altLang="en-US" sz="1293" dirty="0">
                <a:solidFill>
                  <a:prstClr val="black"/>
                </a:solidFill>
                <a:latin typeface="Meiryo UI"/>
                <a:ea typeface="Meiryo UI"/>
              </a:rPr>
              <a:t>✔　擁壁の設置</a:t>
            </a:r>
            <a:endParaRPr lang="en-US" altLang="ja-JP" sz="1293" dirty="0">
              <a:solidFill>
                <a:prstClr val="black"/>
              </a:solidFill>
              <a:latin typeface="Meiryo UI"/>
              <a:ea typeface="Meiryo UI"/>
            </a:endParaRPr>
          </a:p>
          <a:p>
            <a:pPr marL="241779" indent="-241779" defTabSz="844026">
              <a:spcAft>
                <a:spcPts val="0"/>
              </a:spcAft>
              <a:defRPr/>
            </a:pPr>
            <a:r>
              <a:rPr lang="ja-JP" altLang="en-US" sz="1293" dirty="0">
                <a:solidFill>
                  <a:prstClr val="black"/>
                </a:solidFill>
                <a:latin typeface="Meiryo UI"/>
                <a:ea typeface="Meiryo UI"/>
              </a:rPr>
              <a:t>✔　排水施設の設置　</a:t>
            </a:r>
            <a:endParaRPr lang="en-US" altLang="ja-JP" sz="1293" dirty="0">
              <a:solidFill>
                <a:prstClr val="black"/>
              </a:solidFill>
              <a:latin typeface="Meiryo UI"/>
              <a:ea typeface="Meiryo UI"/>
            </a:endParaRPr>
          </a:p>
          <a:p>
            <a:pPr marL="241779" indent="-241779" defTabSz="844026">
              <a:spcAft>
                <a:spcPts val="0"/>
              </a:spcAft>
              <a:defRPr/>
            </a:pPr>
            <a:r>
              <a:rPr lang="ja-JP" altLang="en-US" sz="1293" dirty="0">
                <a:solidFill>
                  <a:prstClr val="black"/>
                </a:solidFill>
                <a:latin typeface="Meiryo UI"/>
                <a:ea typeface="Meiryo UI"/>
              </a:rPr>
              <a:t>✔　盛土の締め固め　等</a:t>
            </a:r>
            <a:endParaRPr lang="en-US" altLang="ja-JP" sz="1293" dirty="0">
              <a:solidFill>
                <a:prstClr val="black"/>
              </a:solidFill>
              <a:latin typeface="Meiryo UI"/>
              <a:ea typeface="Meiryo UI"/>
            </a:endParaRPr>
          </a:p>
        </p:txBody>
      </p:sp>
      <p:sp>
        <p:nvSpPr>
          <p:cNvPr id="512" name="タイトル 33">
            <a:extLst>
              <a:ext uri="{FF2B5EF4-FFF2-40B4-BE49-F238E27FC236}">
                <a16:creationId xmlns:a16="http://schemas.microsoft.com/office/drawing/2014/main" id="{F52C2E72-B391-43B4-9A9A-A641E8012AF7}"/>
              </a:ext>
            </a:extLst>
          </p:cNvPr>
          <p:cNvSpPr txBox="1">
            <a:spLocks/>
          </p:cNvSpPr>
          <p:nvPr/>
        </p:nvSpPr>
        <p:spPr bwMode="auto">
          <a:xfrm>
            <a:off x="0" y="72017"/>
            <a:ext cx="3896576" cy="439615"/>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algn="l" rtl="0" eaLnBrk="1" fontAlgn="base" hangingPunct="1">
              <a:spcBef>
                <a:spcPct val="0"/>
              </a:spcBef>
              <a:spcAft>
                <a:spcPct val="0"/>
              </a:spcAft>
              <a:defRPr kumimoji="1" sz="2400" b="0">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5pPr>
            <a:lvl6pPr marL="457109"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6pPr>
            <a:lvl7pPr marL="914217"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7pPr>
            <a:lvl8pPr marL="1371326"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8pPr>
            <a:lvl9pPr marL="1828434"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9pPr>
          </a:lstStyle>
          <a:p>
            <a:pPr defTabSz="844026">
              <a:defRPr/>
            </a:pPr>
            <a:r>
              <a:rPr lang="ja-JP" altLang="en-US" sz="2215" b="1" kern="0" dirty="0">
                <a:solidFill>
                  <a:prstClr val="black"/>
                </a:solidFill>
                <a:latin typeface="Meiryo UI"/>
                <a:ea typeface="Meiryo UI"/>
              </a:rPr>
              <a:t>２．盛土等の安全性の確保</a:t>
            </a:r>
          </a:p>
        </p:txBody>
      </p:sp>
      <p:cxnSp>
        <p:nvCxnSpPr>
          <p:cNvPr id="513" name="直線コネクタ 512"/>
          <p:cNvCxnSpPr/>
          <p:nvPr/>
        </p:nvCxnSpPr>
        <p:spPr bwMode="auto">
          <a:xfrm>
            <a:off x="-2938" y="491849"/>
            <a:ext cx="9132074" cy="0"/>
          </a:xfrm>
          <a:prstGeom prst="line">
            <a:avLst/>
          </a:prstGeom>
          <a:solidFill>
            <a:schemeClr val="accent1"/>
          </a:solidFill>
          <a:ln w="76200" cap="flat" cmpd="sng" algn="ctr">
            <a:solidFill>
              <a:srgbClr val="0070C0"/>
            </a:solidFill>
            <a:prstDash val="solid"/>
            <a:round/>
            <a:headEnd type="none" w="sm" len="sm"/>
            <a:tailEnd type="none" w="sm" len="sm"/>
          </a:ln>
          <a:effectLst/>
        </p:spPr>
      </p:cxnSp>
      <p:sp>
        <p:nvSpPr>
          <p:cNvPr id="516" name="正方形/長方形 515"/>
          <p:cNvSpPr/>
          <p:nvPr/>
        </p:nvSpPr>
        <p:spPr bwMode="auto">
          <a:xfrm>
            <a:off x="78923" y="629906"/>
            <a:ext cx="9024357" cy="1685467"/>
          </a:xfrm>
          <a:prstGeom prst="rect">
            <a:avLst/>
          </a:prstGeom>
          <a:noFill/>
          <a:ln w="28575" cap="flat" cmpd="sng" algn="ctr">
            <a:solidFill>
              <a:sysClr val="windowText" lastClr="000000"/>
            </a:solid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fontAlgn="auto">
              <a:spcBef>
                <a:spcPts val="0"/>
              </a:spcBef>
              <a:spcAft>
                <a:spcPts val="0"/>
              </a:spcAft>
              <a:defRPr/>
            </a:pPr>
            <a:endParaRPr kumimoji="0" lang="ja-JP" altLang="en-US" sz="1661" kern="0">
              <a:solidFill>
                <a:prstClr val="black"/>
              </a:solidFill>
            </a:endParaRPr>
          </a:p>
        </p:txBody>
      </p:sp>
      <p:sp>
        <p:nvSpPr>
          <p:cNvPr id="559" name="テキスト ボックス 558"/>
          <p:cNvSpPr txBox="1"/>
          <p:nvPr/>
        </p:nvSpPr>
        <p:spPr>
          <a:xfrm>
            <a:off x="-51197" y="2405930"/>
            <a:ext cx="3300863" cy="319768"/>
          </a:xfrm>
          <a:prstGeom prst="rect">
            <a:avLst/>
          </a:prstGeom>
          <a:noFill/>
        </p:spPr>
        <p:txBody>
          <a:bodyPr wrap="square" rtlCol="0">
            <a:spAutoFit/>
          </a:bodyPr>
          <a:lstStyle/>
          <a:p>
            <a:pPr marL="241779" indent="-241779" defTabSz="844026">
              <a:spcAft>
                <a:spcPts val="554"/>
              </a:spcAft>
              <a:defRPr/>
            </a:pPr>
            <a:r>
              <a:rPr lang="ja-JP" altLang="en-US" sz="1478" b="1" dirty="0">
                <a:solidFill>
                  <a:srgbClr val="C00000"/>
                </a:solidFill>
                <a:latin typeface="Meiryo UI"/>
                <a:ea typeface="Meiryo UI"/>
              </a:rPr>
              <a:t>■</a:t>
            </a:r>
            <a:r>
              <a:rPr lang="ja-JP" altLang="en-US" sz="1478" b="1" u="sng" dirty="0">
                <a:solidFill>
                  <a:srgbClr val="C00000"/>
                </a:solidFill>
                <a:latin typeface="Meiryo UI"/>
                <a:ea typeface="Meiryo UI"/>
              </a:rPr>
              <a:t>災害防止のための安全基準の設定</a:t>
            </a:r>
          </a:p>
        </p:txBody>
      </p:sp>
      <p:grpSp>
        <p:nvGrpSpPr>
          <p:cNvPr id="24" name="グループ化 23"/>
          <p:cNvGrpSpPr/>
          <p:nvPr/>
        </p:nvGrpSpPr>
        <p:grpSpPr>
          <a:xfrm>
            <a:off x="1966256" y="3102128"/>
            <a:ext cx="2206738" cy="1288333"/>
            <a:chOff x="2518715" y="2690337"/>
            <a:chExt cx="2655756" cy="1679344"/>
          </a:xfrm>
        </p:grpSpPr>
        <p:grpSp>
          <p:nvGrpSpPr>
            <p:cNvPr id="2" name="グループ化 1"/>
            <p:cNvGrpSpPr/>
            <p:nvPr/>
          </p:nvGrpSpPr>
          <p:grpSpPr>
            <a:xfrm>
              <a:off x="2528592" y="2690337"/>
              <a:ext cx="2645879" cy="1373981"/>
              <a:chOff x="2247342" y="2734758"/>
              <a:chExt cx="2645879" cy="1373981"/>
            </a:xfrm>
          </p:grpSpPr>
          <p:grpSp>
            <p:nvGrpSpPr>
              <p:cNvPr id="674" name="グループ化 673"/>
              <p:cNvGrpSpPr/>
              <p:nvPr/>
            </p:nvGrpSpPr>
            <p:grpSpPr>
              <a:xfrm>
                <a:off x="2247342" y="2734758"/>
                <a:ext cx="2645879" cy="1373981"/>
                <a:chOff x="2489646" y="2013188"/>
                <a:chExt cx="3078630" cy="1816943"/>
              </a:xfrm>
            </p:grpSpPr>
            <p:sp>
              <p:nvSpPr>
                <p:cNvPr id="710" name="円弧 709"/>
                <p:cNvSpPr/>
                <p:nvPr/>
              </p:nvSpPr>
              <p:spPr>
                <a:xfrm>
                  <a:off x="2950892" y="3161025"/>
                  <a:ext cx="311443" cy="419839"/>
                </a:xfrm>
                <a:prstGeom prst="arc">
                  <a:avLst>
                    <a:gd name="adj1" fmla="val 16516833"/>
                    <a:gd name="adj2" fmla="val 21100368"/>
                  </a:avLst>
                </a:prstGeom>
                <a:noFill/>
                <a:ln w="9525" cap="flat" cmpd="sng" algn="ctr">
                  <a:solidFill>
                    <a:sysClr val="windowText" lastClr="000000"/>
                  </a:solidFill>
                  <a:prstDash val="solid"/>
                  <a:headEnd type="arrow" w="sm" len="sm"/>
                  <a:tailEnd type="arrow" w="sm" len="sm"/>
                </a:ln>
                <a:effectLst/>
              </p:spPr>
              <p:txBody>
                <a:bodyPr rtlCol="0" anchor="ctr"/>
                <a:lstStyle/>
                <a:p>
                  <a:pPr algn="ctr" defTabSz="886671" fontAlgn="auto">
                    <a:spcBef>
                      <a:spcPts val="0"/>
                    </a:spcBef>
                    <a:spcAft>
                      <a:spcPts val="0"/>
                    </a:spcAft>
                    <a:defRPr/>
                  </a:pPr>
                  <a:endParaRPr kumimoji="0" lang="ja-JP" altLang="en-US" sz="1745" kern="0">
                    <a:solidFill>
                      <a:prstClr val="black"/>
                    </a:solidFill>
                    <a:latin typeface="Meiryo UI"/>
                    <a:ea typeface="Meiryo UI"/>
                  </a:endParaRPr>
                </a:p>
              </p:txBody>
            </p:sp>
            <p:grpSp>
              <p:nvGrpSpPr>
                <p:cNvPr id="711" name="グループ化 710"/>
                <p:cNvGrpSpPr/>
                <p:nvPr/>
              </p:nvGrpSpPr>
              <p:grpSpPr>
                <a:xfrm>
                  <a:off x="2489646" y="2093696"/>
                  <a:ext cx="3078630" cy="1736435"/>
                  <a:chOff x="2581701" y="1931053"/>
                  <a:chExt cx="3078630" cy="1736435"/>
                </a:xfrm>
              </p:grpSpPr>
              <p:grpSp>
                <p:nvGrpSpPr>
                  <p:cNvPr id="724" name="グループ化 723"/>
                  <p:cNvGrpSpPr/>
                  <p:nvPr/>
                </p:nvGrpSpPr>
                <p:grpSpPr>
                  <a:xfrm>
                    <a:off x="2581701" y="1931053"/>
                    <a:ext cx="3078630" cy="1736435"/>
                    <a:chOff x="2623158" y="1846151"/>
                    <a:chExt cx="3078630" cy="1736435"/>
                  </a:xfrm>
                </p:grpSpPr>
                <p:grpSp>
                  <p:nvGrpSpPr>
                    <p:cNvPr id="728" name="グループ化 727"/>
                    <p:cNvGrpSpPr/>
                    <p:nvPr/>
                  </p:nvGrpSpPr>
                  <p:grpSpPr>
                    <a:xfrm>
                      <a:off x="2623158" y="1846151"/>
                      <a:ext cx="3078630" cy="1736435"/>
                      <a:chOff x="2598445" y="1909329"/>
                      <a:chExt cx="3078630" cy="1736435"/>
                    </a:xfrm>
                  </p:grpSpPr>
                  <p:grpSp>
                    <p:nvGrpSpPr>
                      <p:cNvPr id="731" name="グループ化 730"/>
                      <p:cNvGrpSpPr/>
                      <p:nvPr/>
                    </p:nvGrpSpPr>
                    <p:grpSpPr>
                      <a:xfrm>
                        <a:off x="2598445" y="1909329"/>
                        <a:ext cx="3078630" cy="1736435"/>
                        <a:chOff x="2592043" y="2201579"/>
                        <a:chExt cx="3078630" cy="1736435"/>
                      </a:xfrm>
                    </p:grpSpPr>
                    <p:grpSp>
                      <p:nvGrpSpPr>
                        <p:cNvPr id="736" name="グループ化 735"/>
                        <p:cNvGrpSpPr/>
                        <p:nvPr/>
                      </p:nvGrpSpPr>
                      <p:grpSpPr>
                        <a:xfrm>
                          <a:off x="2592043" y="2201579"/>
                          <a:ext cx="3078630" cy="1736435"/>
                          <a:chOff x="2544294" y="1943049"/>
                          <a:chExt cx="3078630" cy="1736435"/>
                        </a:xfrm>
                      </p:grpSpPr>
                      <p:grpSp>
                        <p:nvGrpSpPr>
                          <p:cNvPr id="738" name="グループ化 737"/>
                          <p:cNvGrpSpPr/>
                          <p:nvPr/>
                        </p:nvGrpSpPr>
                        <p:grpSpPr>
                          <a:xfrm>
                            <a:off x="2544294" y="1963253"/>
                            <a:ext cx="3078630" cy="1716231"/>
                            <a:chOff x="684704" y="2087308"/>
                            <a:chExt cx="2793526" cy="1684070"/>
                          </a:xfrm>
                        </p:grpSpPr>
                        <p:sp>
                          <p:nvSpPr>
                            <p:cNvPr id="756" name="直角三角形 755"/>
                            <p:cNvSpPr/>
                            <p:nvPr/>
                          </p:nvSpPr>
                          <p:spPr>
                            <a:xfrm rot="10800000">
                              <a:off x="2487995" y="2343685"/>
                              <a:ext cx="879907" cy="533646"/>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nvGrpSpPr>
                            <p:cNvPr id="757" name="グループ化 756"/>
                            <p:cNvGrpSpPr/>
                            <p:nvPr/>
                          </p:nvGrpSpPr>
                          <p:grpSpPr>
                            <a:xfrm>
                              <a:off x="684704" y="2087308"/>
                              <a:ext cx="2793526" cy="1684070"/>
                              <a:chOff x="2042816" y="2022088"/>
                              <a:chExt cx="3679520" cy="1878615"/>
                            </a:xfrm>
                          </p:grpSpPr>
                          <p:sp>
                            <p:nvSpPr>
                              <p:cNvPr id="758" name="台形 757"/>
                              <p:cNvSpPr/>
                              <p:nvPr/>
                            </p:nvSpPr>
                            <p:spPr>
                              <a:xfrm>
                                <a:off x="3919684" y="2033865"/>
                                <a:ext cx="1802652" cy="432660"/>
                              </a:xfrm>
                              <a:prstGeom prst="trapezoid">
                                <a:avLst>
                                  <a:gd name="adj" fmla="val 190794"/>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59" name="直角三角形 758"/>
                              <p:cNvSpPr/>
                              <p:nvPr/>
                            </p:nvSpPr>
                            <p:spPr>
                              <a:xfrm rot="10800000">
                                <a:off x="4815650" y="2022088"/>
                                <a:ext cx="888085" cy="524455"/>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60" name="台形 759"/>
                              <p:cNvSpPr/>
                              <p:nvPr/>
                            </p:nvSpPr>
                            <p:spPr>
                              <a:xfrm>
                                <a:off x="2986043" y="2427994"/>
                                <a:ext cx="2730987" cy="432582"/>
                              </a:xfrm>
                              <a:prstGeom prst="trapezoid">
                                <a:avLst>
                                  <a:gd name="adj" fmla="val 180124"/>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61" name="台形 760"/>
                              <p:cNvSpPr/>
                              <p:nvPr/>
                            </p:nvSpPr>
                            <p:spPr>
                              <a:xfrm>
                                <a:off x="2688174" y="2852169"/>
                                <a:ext cx="2504096" cy="790602"/>
                              </a:xfrm>
                              <a:prstGeom prst="trapezoid">
                                <a:avLst>
                                  <a:gd name="adj" fmla="val 13569"/>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62" name="正方形/長方形 761"/>
                              <p:cNvSpPr/>
                              <p:nvPr/>
                            </p:nvSpPr>
                            <p:spPr>
                              <a:xfrm>
                                <a:off x="2042816" y="3623528"/>
                                <a:ext cx="935150" cy="276622"/>
                              </a:xfrm>
                              <a:prstGeom prst="rect">
                                <a:avLst/>
                              </a:prstGeom>
                              <a:gradFill>
                                <a:gsLst>
                                  <a:gs pos="0">
                                    <a:srgbClr val="CC9900"/>
                                  </a:gs>
                                  <a:gs pos="74000">
                                    <a:srgbClr val="996633"/>
                                  </a:gs>
                                  <a:gs pos="100000">
                                    <a:srgbClr val="996600"/>
                                  </a:gs>
                                </a:gsLst>
                                <a:lin ang="5400000" scaled="1"/>
                              </a:gra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nvGrpSpPr>
                              <p:cNvPr id="763" name="グループ化 762"/>
                              <p:cNvGrpSpPr/>
                              <p:nvPr/>
                            </p:nvGrpSpPr>
                            <p:grpSpPr>
                              <a:xfrm flipH="1">
                                <a:off x="2225275" y="2822144"/>
                                <a:ext cx="507061" cy="931095"/>
                                <a:chOff x="6226999" y="2214921"/>
                                <a:chExt cx="1409129" cy="2740549"/>
                              </a:xfrm>
                            </p:grpSpPr>
                            <p:sp>
                              <p:nvSpPr>
                                <p:cNvPr id="767" name="直角三角形 766"/>
                                <p:cNvSpPr/>
                                <p:nvPr/>
                              </p:nvSpPr>
                              <p:spPr>
                                <a:xfrm>
                                  <a:off x="6498949" y="2214921"/>
                                  <a:ext cx="1137179" cy="2740549"/>
                                </a:xfrm>
                                <a:prstGeom prst="rtTriangle">
                                  <a:avLst/>
                                </a:prstGeom>
                                <a:solidFill>
                                  <a:sysClr val="window" lastClr="FFFFFF">
                                    <a:lumMod val="65000"/>
                                  </a:sysClr>
                                </a:solidFill>
                                <a:ln w="25400" cap="flat" cmpd="sng" algn="ctr">
                                  <a:noFill/>
                                  <a:prstDash val="solid"/>
                                </a:ln>
                                <a:effectLst/>
                              </p:spPr>
                              <p:txBody>
                                <a:bodyPr rot="0" spcFirstLastPara="0" vertOverflow="overflow" horzOverflow="overflow" vert="horz" wrap="square" lIns="88669" tIns="44335" rIns="88669" bIns="44335" numCol="1" spcCol="0" rtlCol="0" fromWordArt="0" anchor="ctr" anchorCtr="0" forceAA="0" compatLnSpc="1">
                                  <a:prstTxWarp prst="textNoShape">
                                    <a:avLst/>
                                  </a:prstTxWarp>
                                  <a:noAutofit/>
                                </a:bodyP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68" name="直角三角形 767"/>
                                <p:cNvSpPr/>
                                <p:nvPr/>
                              </p:nvSpPr>
                              <p:spPr>
                                <a:xfrm flipH="1" flipV="1">
                                  <a:off x="6226999" y="2274516"/>
                                  <a:ext cx="288034" cy="2665624"/>
                                </a:xfrm>
                                <a:prstGeom prst="rtTriangle">
                                  <a:avLst/>
                                </a:prstGeom>
                                <a:solidFill>
                                  <a:sysClr val="window" lastClr="FFFFFF">
                                    <a:lumMod val="65000"/>
                                  </a:sysClr>
                                </a:solidFill>
                                <a:ln w="25400" cap="flat" cmpd="sng" algn="ctr">
                                  <a:noFill/>
                                  <a:prstDash val="solid"/>
                                </a:ln>
                                <a:effectLst/>
                              </p:spPr>
                              <p:txBody>
                                <a:bodyPr rot="0" spcFirstLastPara="0" vertOverflow="overflow" horzOverflow="overflow" vert="horz" wrap="square" lIns="88669" tIns="44335" rIns="88669" bIns="44335" numCol="1" spcCol="0" rtlCol="0" fromWordArt="0" anchor="ctr" anchorCtr="0" forceAA="0" compatLnSpc="1">
                                  <a:prstTxWarp prst="textNoShape">
                                    <a:avLst/>
                                  </a:prstTxWarp>
                                  <a:noAutofit/>
                                </a:bodyP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sp>
                            <p:nvSpPr>
                              <p:cNvPr id="765" name="フリーフォーム 764"/>
                              <p:cNvSpPr/>
                              <p:nvPr/>
                            </p:nvSpPr>
                            <p:spPr>
                              <a:xfrm>
                                <a:off x="2939463" y="2348140"/>
                                <a:ext cx="2762974" cy="1552563"/>
                              </a:xfrm>
                              <a:custGeom>
                                <a:avLst/>
                                <a:gdLst>
                                  <a:gd name="connsiteX0" fmla="*/ 0 w 3600450"/>
                                  <a:gd name="connsiteY0" fmla="*/ 1752600 h 1752600"/>
                                  <a:gd name="connsiteX1" fmla="*/ 838200 w 3600450"/>
                                  <a:gd name="connsiteY1" fmla="*/ 1524000 h 1752600"/>
                                  <a:gd name="connsiteX2" fmla="*/ 1593850 w 3600450"/>
                                  <a:gd name="connsiteY2" fmla="*/ 1231900 h 1752600"/>
                                  <a:gd name="connsiteX3" fmla="*/ 2286000 w 3600450"/>
                                  <a:gd name="connsiteY3" fmla="*/ 895350 h 1752600"/>
                                  <a:gd name="connsiteX4" fmla="*/ 2647950 w 3600450"/>
                                  <a:gd name="connsiteY4" fmla="*/ 857250 h 1752600"/>
                                  <a:gd name="connsiteX5" fmla="*/ 3200400 w 3600450"/>
                                  <a:gd name="connsiteY5" fmla="*/ 266700 h 1752600"/>
                                  <a:gd name="connsiteX6" fmla="*/ 3600450 w 3600450"/>
                                  <a:gd name="connsiteY6" fmla="*/ 0 h 1752600"/>
                                  <a:gd name="connsiteX0" fmla="*/ 0 w 3638094"/>
                                  <a:gd name="connsiteY0" fmla="*/ 1784328 h 1784328"/>
                                  <a:gd name="connsiteX1" fmla="*/ 838200 w 3638094"/>
                                  <a:gd name="connsiteY1" fmla="*/ 1555728 h 1784328"/>
                                  <a:gd name="connsiteX2" fmla="*/ 1593850 w 3638094"/>
                                  <a:gd name="connsiteY2" fmla="*/ 1263628 h 1784328"/>
                                  <a:gd name="connsiteX3" fmla="*/ 2286000 w 3638094"/>
                                  <a:gd name="connsiteY3" fmla="*/ 927078 h 1784328"/>
                                  <a:gd name="connsiteX4" fmla="*/ 2647950 w 3638094"/>
                                  <a:gd name="connsiteY4" fmla="*/ 888978 h 1784328"/>
                                  <a:gd name="connsiteX5" fmla="*/ 3200400 w 3638094"/>
                                  <a:gd name="connsiteY5" fmla="*/ 298428 h 1784328"/>
                                  <a:gd name="connsiteX6" fmla="*/ 3638094 w 3638094"/>
                                  <a:gd name="connsiteY6" fmla="*/ 0 h 1784328"/>
                                  <a:gd name="connsiteX0" fmla="*/ 0 w 3901602"/>
                                  <a:gd name="connsiteY0" fmla="*/ 2107949 h 2107949"/>
                                  <a:gd name="connsiteX1" fmla="*/ 838200 w 3901602"/>
                                  <a:gd name="connsiteY1" fmla="*/ 1879349 h 2107949"/>
                                  <a:gd name="connsiteX2" fmla="*/ 1593850 w 3901602"/>
                                  <a:gd name="connsiteY2" fmla="*/ 1587249 h 2107949"/>
                                  <a:gd name="connsiteX3" fmla="*/ 2286000 w 3901602"/>
                                  <a:gd name="connsiteY3" fmla="*/ 1250699 h 2107949"/>
                                  <a:gd name="connsiteX4" fmla="*/ 2647950 w 3901602"/>
                                  <a:gd name="connsiteY4" fmla="*/ 1212599 h 2107949"/>
                                  <a:gd name="connsiteX5" fmla="*/ 3200400 w 3901602"/>
                                  <a:gd name="connsiteY5" fmla="*/ 622049 h 2107949"/>
                                  <a:gd name="connsiteX6" fmla="*/ 3901602 w 3901602"/>
                                  <a:gd name="connsiteY6" fmla="*/ 0 h 2107949"/>
                                  <a:gd name="connsiteX0" fmla="*/ 0 w 3901602"/>
                                  <a:gd name="connsiteY0" fmla="*/ 2107949 h 2107949"/>
                                  <a:gd name="connsiteX1" fmla="*/ 838200 w 3901602"/>
                                  <a:gd name="connsiteY1" fmla="*/ 1879349 h 2107949"/>
                                  <a:gd name="connsiteX2" fmla="*/ 1593850 w 3901602"/>
                                  <a:gd name="connsiteY2" fmla="*/ 1587249 h 2107949"/>
                                  <a:gd name="connsiteX3" fmla="*/ 2286000 w 3901602"/>
                                  <a:gd name="connsiteY3" fmla="*/ 1250699 h 2107949"/>
                                  <a:gd name="connsiteX4" fmla="*/ 2647950 w 3901602"/>
                                  <a:gd name="connsiteY4" fmla="*/ 1212599 h 2107949"/>
                                  <a:gd name="connsiteX5" fmla="*/ 3200400 w 3901602"/>
                                  <a:gd name="connsiteY5" fmla="*/ 622049 h 2107949"/>
                                  <a:gd name="connsiteX6" fmla="*/ 3551080 w 3901602"/>
                                  <a:gd name="connsiteY6" fmla="*/ 401006 h 2107949"/>
                                  <a:gd name="connsiteX7" fmla="*/ 3901602 w 3901602"/>
                                  <a:gd name="connsiteY7" fmla="*/ 0 h 2107949"/>
                                  <a:gd name="connsiteX0" fmla="*/ 0 w 3901602"/>
                                  <a:gd name="connsiteY0" fmla="*/ 2107949 h 2107949"/>
                                  <a:gd name="connsiteX1" fmla="*/ 838200 w 3901602"/>
                                  <a:gd name="connsiteY1" fmla="*/ 1879349 h 2107949"/>
                                  <a:gd name="connsiteX2" fmla="*/ 1593850 w 3901602"/>
                                  <a:gd name="connsiteY2" fmla="*/ 1587249 h 2107949"/>
                                  <a:gd name="connsiteX3" fmla="*/ 2286000 w 3901602"/>
                                  <a:gd name="connsiteY3" fmla="*/ 1250699 h 2107949"/>
                                  <a:gd name="connsiteX4" fmla="*/ 2647950 w 3901602"/>
                                  <a:gd name="connsiteY4" fmla="*/ 1212599 h 2107949"/>
                                  <a:gd name="connsiteX5" fmla="*/ 3200400 w 3901602"/>
                                  <a:gd name="connsiteY5" fmla="*/ 622049 h 2107949"/>
                                  <a:gd name="connsiteX6" fmla="*/ 3551080 w 3901602"/>
                                  <a:gd name="connsiteY6" fmla="*/ 401006 h 2107949"/>
                                  <a:gd name="connsiteX7" fmla="*/ 3901602 w 3901602"/>
                                  <a:gd name="connsiteY7" fmla="*/ 0 h 2107949"/>
                                  <a:gd name="connsiteX8" fmla="*/ 0 w 3901602"/>
                                  <a:gd name="connsiteY8" fmla="*/ 2107949 h 2107949"/>
                                  <a:gd name="connsiteX0" fmla="*/ 0 w 4079410"/>
                                  <a:gd name="connsiteY0" fmla="*/ 2127795 h 2127795"/>
                                  <a:gd name="connsiteX1" fmla="*/ 838200 w 4079410"/>
                                  <a:gd name="connsiteY1" fmla="*/ 1899195 h 2127795"/>
                                  <a:gd name="connsiteX2" fmla="*/ 1593850 w 4079410"/>
                                  <a:gd name="connsiteY2" fmla="*/ 1607095 h 2127795"/>
                                  <a:gd name="connsiteX3" fmla="*/ 2286000 w 4079410"/>
                                  <a:gd name="connsiteY3" fmla="*/ 1270545 h 2127795"/>
                                  <a:gd name="connsiteX4" fmla="*/ 2647950 w 4079410"/>
                                  <a:gd name="connsiteY4" fmla="*/ 1232445 h 2127795"/>
                                  <a:gd name="connsiteX5" fmla="*/ 3200400 w 4079410"/>
                                  <a:gd name="connsiteY5" fmla="*/ 641895 h 2127795"/>
                                  <a:gd name="connsiteX6" fmla="*/ 3551080 w 4079410"/>
                                  <a:gd name="connsiteY6" fmla="*/ 420852 h 2127795"/>
                                  <a:gd name="connsiteX7" fmla="*/ 3901602 w 4079410"/>
                                  <a:gd name="connsiteY7" fmla="*/ 19846 h 2127795"/>
                                  <a:gd name="connsiteX8" fmla="*/ 3883602 w 4079410"/>
                                  <a:gd name="connsiteY8" fmla="*/ 2127795 h 2127795"/>
                                  <a:gd name="connsiteX9" fmla="*/ 0 w 4079410"/>
                                  <a:gd name="connsiteY9" fmla="*/ 2127795 h 2127795"/>
                                  <a:gd name="connsiteX0" fmla="*/ 0 w 3982890"/>
                                  <a:gd name="connsiteY0" fmla="*/ 2127795 h 2127795"/>
                                  <a:gd name="connsiteX1" fmla="*/ 838200 w 3982890"/>
                                  <a:gd name="connsiteY1" fmla="*/ 1899195 h 2127795"/>
                                  <a:gd name="connsiteX2" fmla="*/ 1593850 w 3982890"/>
                                  <a:gd name="connsiteY2" fmla="*/ 1607095 h 2127795"/>
                                  <a:gd name="connsiteX3" fmla="*/ 2286000 w 3982890"/>
                                  <a:gd name="connsiteY3" fmla="*/ 1270545 h 2127795"/>
                                  <a:gd name="connsiteX4" fmla="*/ 2647950 w 3982890"/>
                                  <a:gd name="connsiteY4" fmla="*/ 1232445 h 2127795"/>
                                  <a:gd name="connsiteX5" fmla="*/ 3200400 w 3982890"/>
                                  <a:gd name="connsiteY5" fmla="*/ 641895 h 2127795"/>
                                  <a:gd name="connsiteX6" fmla="*/ 3551080 w 3982890"/>
                                  <a:gd name="connsiteY6" fmla="*/ 420852 h 2127795"/>
                                  <a:gd name="connsiteX7" fmla="*/ 3901602 w 3982890"/>
                                  <a:gd name="connsiteY7" fmla="*/ 19846 h 2127795"/>
                                  <a:gd name="connsiteX8" fmla="*/ 3883602 w 3982890"/>
                                  <a:gd name="connsiteY8" fmla="*/ 2127795 h 2127795"/>
                                  <a:gd name="connsiteX9" fmla="*/ 0 w 3982890"/>
                                  <a:gd name="connsiteY9" fmla="*/ 2127795 h 2127795"/>
                                  <a:gd name="connsiteX0" fmla="*/ 0 w 3982890"/>
                                  <a:gd name="connsiteY0" fmla="*/ 2127795 h 2127795"/>
                                  <a:gd name="connsiteX1" fmla="*/ 838200 w 3982890"/>
                                  <a:gd name="connsiteY1" fmla="*/ 1899195 h 2127795"/>
                                  <a:gd name="connsiteX2" fmla="*/ 1593850 w 3982890"/>
                                  <a:gd name="connsiteY2" fmla="*/ 1607095 h 2127795"/>
                                  <a:gd name="connsiteX3" fmla="*/ 2286000 w 3982890"/>
                                  <a:gd name="connsiteY3" fmla="*/ 1270545 h 2127795"/>
                                  <a:gd name="connsiteX4" fmla="*/ 2647950 w 3982890"/>
                                  <a:gd name="connsiteY4" fmla="*/ 1232445 h 2127795"/>
                                  <a:gd name="connsiteX5" fmla="*/ 3200400 w 3982890"/>
                                  <a:gd name="connsiteY5" fmla="*/ 641895 h 2127795"/>
                                  <a:gd name="connsiteX6" fmla="*/ 3551080 w 3982890"/>
                                  <a:gd name="connsiteY6" fmla="*/ 420852 h 2127795"/>
                                  <a:gd name="connsiteX7" fmla="*/ 3901602 w 3982890"/>
                                  <a:gd name="connsiteY7" fmla="*/ 19846 h 2127795"/>
                                  <a:gd name="connsiteX8" fmla="*/ 3883602 w 3982890"/>
                                  <a:gd name="connsiteY8" fmla="*/ 2127795 h 2127795"/>
                                  <a:gd name="connsiteX9" fmla="*/ 0 w 3982890"/>
                                  <a:gd name="connsiteY9" fmla="*/ 2127795 h 2127795"/>
                                  <a:gd name="connsiteX0" fmla="*/ 0 w 3901610"/>
                                  <a:gd name="connsiteY0" fmla="*/ 2107949 h 2107949"/>
                                  <a:gd name="connsiteX1" fmla="*/ 838200 w 3901610"/>
                                  <a:gd name="connsiteY1" fmla="*/ 1879349 h 2107949"/>
                                  <a:gd name="connsiteX2" fmla="*/ 1593850 w 3901610"/>
                                  <a:gd name="connsiteY2" fmla="*/ 1587249 h 2107949"/>
                                  <a:gd name="connsiteX3" fmla="*/ 2286000 w 3901610"/>
                                  <a:gd name="connsiteY3" fmla="*/ 1250699 h 2107949"/>
                                  <a:gd name="connsiteX4" fmla="*/ 2647950 w 3901610"/>
                                  <a:gd name="connsiteY4" fmla="*/ 1212599 h 2107949"/>
                                  <a:gd name="connsiteX5" fmla="*/ 3200400 w 3901610"/>
                                  <a:gd name="connsiteY5" fmla="*/ 622049 h 2107949"/>
                                  <a:gd name="connsiteX6" fmla="*/ 3551080 w 3901610"/>
                                  <a:gd name="connsiteY6" fmla="*/ 401006 h 2107949"/>
                                  <a:gd name="connsiteX7" fmla="*/ 3901602 w 3901610"/>
                                  <a:gd name="connsiteY7" fmla="*/ 0 h 2107949"/>
                                  <a:gd name="connsiteX8" fmla="*/ 3883602 w 3901610"/>
                                  <a:gd name="connsiteY8" fmla="*/ 2107949 h 2107949"/>
                                  <a:gd name="connsiteX9" fmla="*/ 0 w 3901610"/>
                                  <a:gd name="connsiteY9" fmla="*/ 2107949 h 2107949"/>
                                  <a:gd name="connsiteX0" fmla="*/ 0 w 3907730"/>
                                  <a:gd name="connsiteY0" fmla="*/ 2107949 h 2107949"/>
                                  <a:gd name="connsiteX1" fmla="*/ 838200 w 3907730"/>
                                  <a:gd name="connsiteY1" fmla="*/ 1879349 h 2107949"/>
                                  <a:gd name="connsiteX2" fmla="*/ 1593850 w 3907730"/>
                                  <a:gd name="connsiteY2" fmla="*/ 1587249 h 2107949"/>
                                  <a:gd name="connsiteX3" fmla="*/ 2286000 w 3907730"/>
                                  <a:gd name="connsiteY3" fmla="*/ 1250699 h 2107949"/>
                                  <a:gd name="connsiteX4" fmla="*/ 2647950 w 3907730"/>
                                  <a:gd name="connsiteY4" fmla="*/ 1212599 h 2107949"/>
                                  <a:gd name="connsiteX5" fmla="*/ 3200400 w 3907730"/>
                                  <a:gd name="connsiteY5" fmla="*/ 622049 h 2107949"/>
                                  <a:gd name="connsiteX6" fmla="*/ 3551080 w 3907730"/>
                                  <a:gd name="connsiteY6" fmla="*/ 401006 h 2107949"/>
                                  <a:gd name="connsiteX7" fmla="*/ 3901602 w 3907730"/>
                                  <a:gd name="connsiteY7" fmla="*/ 0 h 2107949"/>
                                  <a:gd name="connsiteX8" fmla="*/ 3902424 w 3907730"/>
                                  <a:gd name="connsiteY8" fmla="*/ 2101603 h 2107949"/>
                                  <a:gd name="connsiteX9" fmla="*/ 0 w 3907730"/>
                                  <a:gd name="connsiteY9" fmla="*/ 2107949 h 2107949"/>
                                  <a:gd name="connsiteX0" fmla="*/ 0 w 3918322"/>
                                  <a:gd name="connsiteY0" fmla="*/ 2107949 h 2355424"/>
                                  <a:gd name="connsiteX1" fmla="*/ 838200 w 3918322"/>
                                  <a:gd name="connsiteY1" fmla="*/ 1879349 h 2355424"/>
                                  <a:gd name="connsiteX2" fmla="*/ 1593850 w 3918322"/>
                                  <a:gd name="connsiteY2" fmla="*/ 1587249 h 2355424"/>
                                  <a:gd name="connsiteX3" fmla="*/ 2286000 w 3918322"/>
                                  <a:gd name="connsiteY3" fmla="*/ 1250699 h 2355424"/>
                                  <a:gd name="connsiteX4" fmla="*/ 2647950 w 3918322"/>
                                  <a:gd name="connsiteY4" fmla="*/ 1212599 h 2355424"/>
                                  <a:gd name="connsiteX5" fmla="*/ 3200400 w 3918322"/>
                                  <a:gd name="connsiteY5" fmla="*/ 622049 h 2355424"/>
                                  <a:gd name="connsiteX6" fmla="*/ 3551080 w 3918322"/>
                                  <a:gd name="connsiteY6" fmla="*/ 401006 h 2355424"/>
                                  <a:gd name="connsiteX7" fmla="*/ 3901602 w 3918322"/>
                                  <a:gd name="connsiteY7" fmla="*/ 0 h 2355424"/>
                                  <a:gd name="connsiteX8" fmla="*/ 3914972 w 3918322"/>
                                  <a:gd name="connsiteY8" fmla="*/ 2355424 h 2355424"/>
                                  <a:gd name="connsiteX9" fmla="*/ 0 w 3918322"/>
                                  <a:gd name="connsiteY9" fmla="*/ 2107949 h 2355424"/>
                                  <a:gd name="connsiteX0" fmla="*/ 6273 w 3924595"/>
                                  <a:gd name="connsiteY0" fmla="*/ 2107949 h 2371206"/>
                                  <a:gd name="connsiteX1" fmla="*/ 844473 w 3924595"/>
                                  <a:gd name="connsiteY1" fmla="*/ 1879349 h 2371206"/>
                                  <a:gd name="connsiteX2" fmla="*/ 1600123 w 3924595"/>
                                  <a:gd name="connsiteY2" fmla="*/ 1587249 h 2371206"/>
                                  <a:gd name="connsiteX3" fmla="*/ 2292273 w 3924595"/>
                                  <a:gd name="connsiteY3" fmla="*/ 1250699 h 2371206"/>
                                  <a:gd name="connsiteX4" fmla="*/ 2654223 w 3924595"/>
                                  <a:gd name="connsiteY4" fmla="*/ 1212599 h 2371206"/>
                                  <a:gd name="connsiteX5" fmla="*/ 3206673 w 3924595"/>
                                  <a:gd name="connsiteY5" fmla="*/ 622049 h 2371206"/>
                                  <a:gd name="connsiteX6" fmla="*/ 3557353 w 3924595"/>
                                  <a:gd name="connsiteY6" fmla="*/ 401006 h 2371206"/>
                                  <a:gd name="connsiteX7" fmla="*/ 3907875 w 3924595"/>
                                  <a:gd name="connsiteY7" fmla="*/ 0 h 2371206"/>
                                  <a:gd name="connsiteX8" fmla="*/ 3921245 w 3924595"/>
                                  <a:gd name="connsiteY8" fmla="*/ 2355424 h 2371206"/>
                                  <a:gd name="connsiteX9" fmla="*/ 0 w 3924595"/>
                                  <a:gd name="connsiteY9" fmla="*/ 2349078 h 2371206"/>
                                  <a:gd name="connsiteX10" fmla="*/ 6273 w 3924595"/>
                                  <a:gd name="connsiteY10" fmla="*/ 2107949 h 2371206"/>
                                  <a:gd name="connsiteX0" fmla="*/ 12547 w 3930869"/>
                                  <a:gd name="connsiteY0" fmla="*/ 2107949 h 2393851"/>
                                  <a:gd name="connsiteX1" fmla="*/ 850747 w 3930869"/>
                                  <a:gd name="connsiteY1" fmla="*/ 1879349 h 2393851"/>
                                  <a:gd name="connsiteX2" fmla="*/ 1606397 w 3930869"/>
                                  <a:gd name="connsiteY2" fmla="*/ 1587249 h 2393851"/>
                                  <a:gd name="connsiteX3" fmla="*/ 2298547 w 3930869"/>
                                  <a:gd name="connsiteY3" fmla="*/ 1250699 h 2393851"/>
                                  <a:gd name="connsiteX4" fmla="*/ 2660497 w 3930869"/>
                                  <a:gd name="connsiteY4" fmla="*/ 1212599 h 2393851"/>
                                  <a:gd name="connsiteX5" fmla="*/ 3212947 w 3930869"/>
                                  <a:gd name="connsiteY5" fmla="*/ 622049 h 2393851"/>
                                  <a:gd name="connsiteX6" fmla="*/ 3563627 w 3930869"/>
                                  <a:gd name="connsiteY6" fmla="*/ 401006 h 2393851"/>
                                  <a:gd name="connsiteX7" fmla="*/ 3914149 w 3930869"/>
                                  <a:gd name="connsiteY7" fmla="*/ 0 h 2393851"/>
                                  <a:gd name="connsiteX8" fmla="*/ 3927519 w 3930869"/>
                                  <a:gd name="connsiteY8" fmla="*/ 2355424 h 2393851"/>
                                  <a:gd name="connsiteX9" fmla="*/ 0 w 3930869"/>
                                  <a:gd name="connsiteY9" fmla="*/ 2374460 h 2393851"/>
                                  <a:gd name="connsiteX10" fmla="*/ 12547 w 3930869"/>
                                  <a:gd name="connsiteY10" fmla="*/ 2107949 h 2393851"/>
                                  <a:gd name="connsiteX0" fmla="*/ 12547 w 3930869"/>
                                  <a:gd name="connsiteY0" fmla="*/ 2107949 h 2377594"/>
                                  <a:gd name="connsiteX1" fmla="*/ 850747 w 3930869"/>
                                  <a:gd name="connsiteY1" fmla="*/ 1879349 h 2377594"/>
                                  <a:gd name="connsiteX2" fmla="*/ 1606397 w 3930869"/>
                                  <a:gd name="connsiteY2" fmla="*/ 1587249 h 2377594"/>
                                  <a:gd name="connsiteX3" fmla="*/ 2298547 w 3930869"/>
                                  <a:gd name="connsiteY3" fmla="*/ 1250699 h 2377594"/>
                                  <a:gd name="connsiteX4" fmla="*/ 2660497 w 3930869"/>
                                  <a:gd name="connsiteY4" fmla="*/ 1212599 h 2377594"/>
                                  <a:gd name="connsiteX5" fmla="*/ 3212947 w 3930869"/>
                                  <a:gd name="connsiteY5" fmla="*/ 622049 h 2377594"/>
                                  <a:gd name="connsiteX6" fmla="*/ 3563627 w 3930869"/>
                                  <a:gd name="connsiteY6" fmla="*/ 401006 h 2377594"/>
                                  <a:gd name="connsiteX7" fmla="*/ 3914149 w 3930869"/>
                                  <a:gd name="connsiteY7" fmla="*/ 0 h 2377594"/>
                                  <a:gd name="connsiteX8" fmla="*/ 3927519 w 3930869"/>
                                  <a:gd name="connsiteY8" fmla="*/ 2355424 h 2377594"/>
                                  <a:gd name="connsiteX9" fmla="*/ 0 w 3930869"/>
                                  <a:gd name="connsiteY9" fmla="*/ 2374460 h 2377594"/>
                                  <a:gd name="connsiteX10" fmla="*/ 12547 w 3930869"/>
                                  <a:gd name="connsiteY10" fmla="*/ 2107949 h 2377594"/>
                                  <a:gd name="connsiteX0" fmla="*/ 12547 w 3930870"/>
                                  <a:gd name="connsiteY0" fmla="*/ 2107949 h 2380806"/>
                                  <a:gd name="connsiteX1" fmla="*/ 850747 w 3930870"/>
                                  <a:gd name="connsiteY1" fmla="*/ 1879349 h 2380806"/>
                                  <a:gd name="connsiteX2" fmla="*/ 1606397 w 3930870"/>
                                  <a:gd name="connsiteY2" fmla="*/ 1587249 h 2380806"/>
                                  <a:gd name="connsiteX3" fmla="*/ 2298547 w 3930870"/>
                                  <a:gd name="connsiteY3" fmla="*/ 1250699 h 2380806"/>
                                  <a:gd name="connsiteX4" fmla="*/ 2660497 w 3930870"/>
                                  <a:gd name="connsiteY4" fmla="*/ 1212599 h 2380806"/>
                                  <a:gd name="connsiteX5" fmla="*/ 3212947 w 3930870"/>
                                  <a:gd name="connsiteY5" fmla="*/ 622049 h 2380806"/>
                                  <a:gd name="connsiteX6" fmla="*/ 3563627 w 3930870"/>
                                  <a:gd name="connsiteY6" fmla="*/ 401006 h 2380806"/>
                                  <a:gd name="connsiteX7" fmla="*/ 3914149 w 3930870"/>
                                  <a:gd name="connsiteY7" fmla="*/ 0 h 2380806"/>
                                  <a:gd name="connsiteX8" fmla="*/ 3927520 w 3930870"/>
                                  <a:gd name="connsiteY8" fmla="*/ 2380806 h 2380806"/>
                                  <a:gd name="connsiteX9" fmla="*/ 0 w 3930870"/>
                                  <a:gd name="connsiteY9" fmla="*/ 2374460 h 2380806"/>
                                  <a:gd name="connsiteX10" fmla="*/ 12547 w 3930870"/>
                                  <a:gd name="connsiteY10" fmla="*/ 2107949 h 2380806"/>
                                  <a:gd name="connsiteX0" fmla="*/ 12547 w 3930870"/>
                                  <a:gd name="connsiteY0" fmla="*/ 2107949 h 2380806"/>
                                  <a:gd name="connsiteX1" fmla="*/ 850747 w 3930870"/>
                                  <a:gd name="connsiteY1" fmla="*/ 1879349 h 2380806"/>
                                  <a:gd name="connsiteX2" fmla="*/ 1606397 w 3930870"/>
                                  <a:gd name="connsiteY2" fmla="*/ 1587249 h 2380806"/>
                                  <a:gd name="connsiteX3" fmla="*/ 2298547 w 3930870"/>
                                  <a:gd name="connsiteY3" fmla="*/ 1250699 h 2380806"/>
                                  <a:gd name="connsiteX4" fmla="*/ 2660497 w 3930870"/>
                                  <a:gd name="connsiteY4" fmla="*/ 1212599 h 2380806"/>
                                  <a:gd name="connsiteX5" fmla="*/ 3212947 w 3930870"/>
                                  <a:gd name="connsiteY5" fmla="*/ 622049 h 2380806"/>
                                  <a:gd name="connsiteX6" fmla="*/ 3563627 w 3930870"/>
                                  <a:gd name="connsiteY6" fmla="*/ 401006 h 2380806"/>
                                  <a:gd name="connsiteX7" fmla="*/ 3914149 w 3930870"/>
                                  <a:gd name="connsiteY7" fmla="*/ 0 h 2380806"/>
                                  <a:gd name="connsiteX8" fmla="*/ 3927520 w 3930870"/>
                                  <a:gd name="connsiteY8" fmla="*/ 2380806 h 2380806"/>
                                  <a:gd name="connsiteX9" fmla="*/ 0 w 3930870"/>
                                  <a:gd name="connsiteY9" fmla="*/ 2374460 h 2380806"/>
                                  <a:gd name="connsiteX10" fmla="*/ 12547 w 3930870"/>
                                  <a:gd name="connsiteY10" fmla="*/ 2107949 h 2380806"/>
                                  <a:gd name="connsiteX0" fmla="*/ 3136 w 3921459"/>
                                  <a:gd name="connsiteY0" fmla="*/ 2107949 h 2479161"/>
                                  <a:gd name="connsiteX1" fmla="*/ 841336 w 3921459"/>
                                  <a:gd name="connsiteY1" fmla="*/ 1879349 h 2479161"/>
                                  <a:gd name="connsiteX2" fmla="*/ 1596986 w 3921459"/>
                                  <a:gd name="connsiteY2" fmla="*/ 1587249 h 2479161"/>
                                  <a:gd name="connsiteX3" fmla="*/ 2289136 w 3921459"/>
                                  <a:gd name="connsiteY3" fmla="*/ 1250699 h 2479161"/>
                                  <a:gd name="connsiteX4" fmla="*/ 2651086 w 3921459"/>
                                  <a:gd name="connsiteY4" fmla="*/ 1212599 h 2479161"/>
                                  <a:gd name="connsiteX5" fmla="*/ 3203536 w 3921459"/>
                                  <a:gd name="connsiteY5" fmla="*/ 622049 h 2479161"/>
                                  <a:gd name="connsiteX6" fmla="*/ 3554216 w 3921459"/>
                                  <a:gd name="connsiteY6" fmla="*/ 401006 h 2479161"/>
                                  <a:gd name="connsiteX7" fmla="*/ 3904738 w 3921459"/>
                                  <a:gd name="connsiteY7" fmla="*/ 0 h 2479161"/>
                                  <a:gd name="connsiteX8" fmla="*/ 3918109 w 3921459"/>
                                  <a:gd name="connsiteY8" fmla="*/ 2380806 h 2479161"/>
                                  <a:gd name="connsiteX9" fmla="*/ 0 w 3921459"/>
                                  <a:gd name="connsiteY9" fmla="*/ 2479161 h 2479161"/>
                                  <a:gd name="connsiteX10" fmla="*/ 3136 w 3921459"/>
                                  <a:gd name="connsiteY10" fmla="*/ 2107949 h 2479161"/>
                                  <a:gd name="connsiteX0" fmla="*/ 3136 w 3921460"/>
                                  <a:gd name="connsiteY0" fmla="*/ 2107949 h 2479161"/>
                                  <a:gd name="connsiteX1" fmla="*/ 841336 w 3921460"/>
                                  <a:gd name="connsiteY1" fmla="*/ 1879349 h 2479161"/>
                                  <a:gd name="connsiteX2" fmla="*/ 1596986 w 3921460"/>
                                  <a:gd name="connsiteY2" fmla="*/ 1587249 h 2479161"/>
                                  <a:gd name="connsiteX3" fmla="*/ 2289136 w 3921460"/>
                                  <a:gd name="connsiteY3" fmla="*/ 1250699 h 2479161"/>
                                  <a:gd name="connsiteX4" fmla="*/ 2651086 w 3921460"/>
                                  <a:gd name="connsiteY4" fmla="*/ 1212599 h 2479161"/>
                                  <a:gd name="connsiteX5" fmla="*/ 3203536 w 3921460"/>
                                  <a:gd name="connsiteY5" fmla="*/ 622049 h 2479161"/>
                                  <a:gd name="connsiteX6" fmla="*/ 3554216 w 3921460"/>
                                  <a:gd name="connsiteY6" fmla="*/ 401006 h 2479161"/>
                                  <a:gd name="connsiteX7" fmla="*/ 3904738 w 3921460"/>
                                  <a:gd name="connsiteY7" fmla="*/ 0 h 2479161"/>
                                  <a:gd name="connsiteX8" fmla="*/ 3918110 w 3921460"/>
                                  <a:gd name="connsiteY8" fmla="*/ 2475989 h 2479161"/>
                                  <a:gd name="connsiteX9" fmla="*/ 0 w 3921460"/>
                                  <a:gd name="connsiteY9" fmla="*/ 2479161 h 2479161"/>
                                  <a:gd name="connsiteX10" fmla="*/ 3136 w 3921460"/>
                                  <a:gd name="connsiteY10" fmla="*/ 2107949 h 2479161"/>
                                  <a:gd name="connsiteX0" fmla="*/ 3136 w 3925549"/>
                                  <a:gd name="connsiteY0" fmla="*/ 2107949 h 2479161"/>
                                  <a:gd name="connsiteX1" fmla="*/ 841336 w 3925549"/>
                                  <a:gd name="connsiteY1" fmla="*/ 1879349 h 2479161"/>
                                  <a:gd name="connsiteX2" fmla="*/ 1596986 w 3925549"/>
                                  <a:gd name="connsiteY2" fmla="*/ 1587249 h 2479161"/>
                                  <a:gd name="connsiteX3" fmla="*/ 2289136 w 3925549"/>
                                  <a:gd name="connsiteY3" fmla="*/ 1250699 h 2479161"/>
                                  <a:gd name="connsiteX4" fmla="*/ 2651086 w 3925549"/>
                                  <a:gd name="connsiteY4" fmla="*/ 1212599 h 2479161"/>
                                  <a:gd name="connsiteX5" fmla="*/ 3203536 w 3925549"/>
                                  <a:gd name="connsiteY5" fmla="*/ 622049 h 2479161"/>
                                  <a:gd name="connsiteX6" fmla="*/ 3554216 w 3925549"/>
                                  <a:gd name="connsiteY6" fmla="*/ 401006 h 2479161"/>
                                  <a:gd name="connsiteX7" fmla="*/ 3923561 w 3925549"/>
                                  <a:gd name="connsiteY7" fmla="*/ 0 h 2479161"/>
                                  <a:gd name="connsiteX8" fmla="*/ 3918110 w 3925549"/>
                                  <a:gd name="connsiteY8" fmla="*/ 2475989 h 2479161"/>
                                  <a:gd name="connsiteX9" fmla="*/ 0 w 3925549"/>
                                  <a:gd name="connsiteY9" fmla="*/ 2479161 h 2479161"/>
                                  <a:gd name="connsiteX10" fmla="*/ 3136 w 3925549"/>
                                  <a:gd name="connsiteY10" fmla="*/ 2107949 h 2479161"/>
                                  <a:gd name="connsiteX0" fmla="*/ 3136 w 3925549"/>
                                  <a:gd name="connsiteY0" fmla="*/ 2107949 h 2479161"/>
                                  <a:gd name="connsiteX1" fmla="*/ 841336 w 3925549"/>
                                  <a:gd name="connsiteY1" fmla="*/ 1879349 h 2479161"/>
                                  <a:gd name="connsiteX2" fmla="*/ 1596986 w 3925549"/>
                                  <a:gd name="connsiteY2" fmla="*/ 1587249 h 2479161"/>
                                  <a:gd name="connsiteX3" fmla="*/ 2289136 w 3925549"/>
                                  <a:gd name="connsiteY3" fmla="*/ 1250699 h 2479161"/>
                                  <a:gd name="connsiteX4" fmla="*/ 2651086 w 3925549"/>
                                  <a:gd name="connsiteY4" fmla="*/ 1212599 h 2479161"/>
                                  <a:gd name="connsiteX5" fmla="*/ 3203536 w 3925549"/>
                                  <a:gd name="connsiteY5" fmla="*/ 622049 h 2479161"/>
                                  <a:gd name="connsiteX6" fmla="*/ 3554216 w 3925549"/>
                                  <a:gd name="connsiteY6" fmla="*/ 401006 h 2479161"/>
                                  <a:gd name="connsiteX7" fmla="*/ 3923561 w 3925549"/>
                                  <a:gd name="connsiteY7" fmla="*/ 0 h 2479161"/>
                                  <a:gd name="connsiteX8" fmla="*/ 3918110 w 3925549"/>
                                  <a:gd name="connsiteY8" fmla="*/ 2475989 h 2479161"/>
                                  <a:gd name="connsiteX9" fmla="*/ 0 w 3925549"/>
                                  <a:gd name="connsiteY9" fmla="*/ 2479161 h 2479161"/>
                                  <a:gd name="connsiteX10" fmla="*/ 3136 w 3925549"/>
                                  <a:gd name="connsiteY10" fmla="*/ 2107949 h 2479161"/>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203536 w 3932989"/>
                                  <a:gd name="connsiteY5" fmla="*/ 636326 h 2493438"/>
                                  <a:gd name="connsiteX6" fmla="*/ 3554216 w 3932989"/>
                                  <a:gd name="connsiteY6" fmla="*/ 415283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203536 w 3932989"/>
                                  <a:gd name="connsiteY5" fmla="*/ 636326 h 2493438"/>
                                  <a:gd name="connsiteX6" fmla="*/ 3554216 w 3932989"/>
                                  <a:gd name="connsiteY6" fmla="*/ 415283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203536 w 3932989"/>
                                  <a:gd name="connsiteY5" fmla="*/ 636326 h 2493438"/>
                                  <a:gd name="connsiteX6" fmla="*/ 3497750 w 3932989"/>
                                  <a:gd name="connsiteY6" fmla="*/ 348655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203536 w 3932989"/>
                                  <a:gd name="connsiteY5" fmla="*/ 636326 h 2493438"/>
                                  <a:gd name="connsiteX6" fmla="*/ 3497750 w 3932989"/>
                                  <a:gd name="connsiteY6" fmla="*/ 348655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203536 w 3932989"/>
                                  <a:gd name="connsiteY5" fmla="*/ 636326 h 2493438"/>
                                  <a:gd name="connsiteX6" fmla="*/ 3497750 w 3932989"/>
                                  <a:gd name="connsiteY6" fmla="*/ 348655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184714 w 3932989"/>
                                  <a:gd name="connsiteY5" fmla="*/ 712472 h 2493438"/>
                                  <a:gd name="connsiteX6" fmla="*/ 3497750 w 3932989"/>
                                  <a:gd name="connsiteY6" fmla="*/ 348655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184714 w 3932989"/>
                                  <a:gd name="connsiteY5" fmla="*/ 712472 h 2493438"/>
                                  <a:gd name="connsiteX6" fmla="*/ 3497750 w 3932989"/>
                                  <a:gd name="connsiteY6" fmla="*/ 348655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2892310 w 3932989"/>
                                  <a:gd name="connsiteY5" fmla="*/ 934028 h 2493438"/>
                                  <a:gd name="connsiteX6" fmla="*/ 3184714 w 3932989"/>
                                  <a:gd name="connsiteY6" fmla="*/ 712472 h 2493438"/>
                                  <a:gd name="connsiteX7" fmla="*/ 3497750 w 3932989"/>
                                  <a:gd name="connsiteY7" fmla="*/ 348655 h 2493438"/>
                                  <a:gd name="connsiteX8" fmla="*/ 3932972 w 3932989"/>
                                  <a:gd name="connsiteY8" fmla="*/ 0 h 2493438"/>
                                  <a:gd name="connsiteX9" fmla="*/ 3918110 w 3932989"/>
                                  <a:gd name="connsiteY9" fmla="*/ 2490266 h 2493438"/>
                                  <a:gd name="connsiteX10" fmla="*/ 0 w 3932989"/>
                                  <a:gd name="connsiteY10" fmla="*/ 2493438 h 2493438"/>
                                  <a:gd name="connsiteX11" fmla="*/ 3136 w 3932989"/>
                                  <a:gd name="connsiteY11"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2892310 w 3932989"/>
                                  <a:gd name="connsiteY5" fmla="*/ 934028 h 2493438"/>
                                  <a:gd name="connsiteX6" fmla="*/ 3184714 w 3932989"/>
                                  <a:gd name="connsiteY6" fmla="*/ 712472 h 2493438"/>
                                  <a:gd name="connsiteX7" fmla="*/ 3497750 w 3932989"/>
                                  <a:gd name="connsiteY7" fmla="*/ 348655 h 2493438"/>
                                  <a:gd name="connsiteX8" fmla="*/ 3932972 w 3932989"/>
                                  <a:gd name="connsiteY8" fmla="*/ 0 h 2493438"/>
                                  <a:gd name="connsiteX9" fmla="*/ 3918110 w 3932989"/>
                                  <a:gd name="connsiteY9" fmla="*/ 2490266 h 2493438"/>
                                  <a:gd name="connsiteX10" fmla="*/ 0 w 3932989"/>
                                  <a:gd name="connsiteY10" fmla="*/ 2493438 h 2493438"/>
                                  <a:gd name="connsiteX11" fmla="*/ 3136 w 3932989"/>
                                  <a:gd name="connsiteY11"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2892310 w 3932989"/>
                                  <a:gd name="connsiteY5" fmla="*/ 934028 h 2493438"/>
                                  <a:gd name="connsiteX6" fmla="*/ 3184714 w 3932989"/>
                                  <a:gd name="connsiteY6" fmla="*/ 712472 h 2493438"/>
                                  <a:gd name="connsiteX7" fmla="*/ 3497750 w 3932989"/>
                                  <a:gd name="connsiteY7" fmla="*/ 348655 h 2493438"/>
                                  <a:gd name="connsiteX8" fmla="*/ 3932972 w 3932989"/>
                                  <a:gd name="connsiteY8" fmla="*/ 0 h 2493438"/>
                                  <a:gd name="connsiteX9" fmla="*/ 3918110 w 3932989"/>
                                  <a:gd name="connsiteY9" fmla="*/ 2490266 h 2493438"/>
                                  <a:gd name="connsiteX10" fmla="*/ 0 w 3932989"/>
                                  <a:gd name="connsiteY10" fmla="*/ 2493438 h 2493438"/>
                                  <a:gd name="connsiteX11" fmla="*/ 3136 w 3932989"/>
                                  <a:gd name="connsiteY11" fmla="*/ 2122226 h 2493438"/>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651086 w 3937684"/>
                                  <a:gd name="connsiteY4" fmla="*/ 1241154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90373 w 3937684"/>
                                  <a:gd name="connsiteY4" fmla="*/ 1231720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90373 w 3937684"/>
                                  <a:gd name="connsiteY4" fmla="*/ 1231720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90373 w 3937684"/>
                                  <a:gd name="connsiteY4" fmla="*/ 1231720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90373 w 3937684"/>
                                  <a:gd name="connsiteY4" fmla="*/ 1231720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90373 w 3937684"/>
                                  <a:gd name="connsiteY4" fmla="*/ 1231720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62750 w 3937684"/>
                                  <a:gd name="connsiteY4" fmla="*/ 1248229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62750 w 3937684"/>
                                  <a:gd name="connsiteY4" fmla="*/ 1248229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62750 w 3937684"/>
                                  <a:gd name="connsiteY4" fmla="*/ 1248229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198735 w 3937684"/>
                                  <a:gd name="connsiteY3" fmla="*/ 1326423 h 2507716"/>
                                  <a:gd name="connsiteX4" fmla="*/ 2462750 w 3937684"/>
                                  <a:gd name="connsiteY4" fmla="*/ 1248229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198735 w 3937684"/>
                                  <a:gd name="connsiteY3" fmla="*/ 1326423 h 2507716"/>
                                  <a:gd name="connsiteX4" fmla="*/ 2462750 w 3937684"/>
                                  <a:gd name="connsiteY4" fmla="*/ 1248229 h 2507716"/>
                                  <a:gd name="connsiteX5" fmla="*/ 3184714 w 3937684"/>
                                  <a:gd name="connsiteY5" fmla="*/ 726750 h 2507716"/>
                                  <a:gd name="connsiteX6" fmla="*/ 3497750 w 3937684"/>
                                  <a:gd name="connsiteY6" fmla="*/ 362933 h 2507716"/>
                                  <a:gd name="connsiteX7" fmla="*/ 3937677 w 3937684"/>
                                  <a:gd name="connsiteY7" fmla="*/ 0 h 2507716"/>
                                  <a:gd name="connsiteX8" fmla="*/ 3918110 w 3937684"/>
                                  <a:gd name="connsiteY8" fmla="*/ 2504544 h 2507716"/>
                                  <a:gd name="connsiteX9" fmla="*/ 0 w 3937684"/>
                                  <a:gd name="connsiteY9" fmla="*/ 2507716 h 2507716"/>
                                  <a:gd name="connsiteX10" fmla="*/ 3136 w 3937684"/>
                                  <a:gd name="connsiteY10"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198735 w 3937684"/>
                                  <a:gd name="connsiteY3" fmla="*/ 1326423 h 2507716"/>
                                  <a:gd name="connsiteX4" fmla="*/ 2462750 w 3937684"/>
                                  <a:gd name="connsiteY4" fmla="*/ 1248229 h 2507716"/>
                                  <a:gd name="connsiteX5" fmla="*/ 3497750 w 3937684"/>
                                  <a:gd name="connsiteY5" fmla="*/ 362933 h 2507716"/>
                                  <a:gd name="connsiteX6" fmla="*/ 3937677 w 3937684"/>
                                  <a:gd name="connsiteY6" fmla="*/ 0 h 2507716"/>
                                  <a:gd name="connsiteX7" fmla="*/ 3918110 w 3937684"/>
                                  <a:gd name="connsiteY7" fmla="*/ 2504544 h 2507716"/>
                                  <a:gd name="connsiteX8" fmla="*/ 0 w 3937684"/>
                                  <a:gd name="connsiteY8" fmla="*/ 2507716 h 2507716"/>
                                  <a:gd name="connsiteX9" fmla="*/ 3136 w 3937684"/>
                                  <a:gd name="connsiteY9" fmla="*/ 2136504 h 2507716"/>
                                  <a:gd name="connsiteX0" fmla="*/ 3136 w 3937684"/>
                                  <a:gd name="connsiteY0" fmla="*/ 2160278 h 2531490"/>
                                  <a:gd name="connsiteX1" fmla="*/ 841336 w 3937684"/>
                                  <a:gd name="connsiteY1" fmla="*/ 1931678 h 2531490"/>
                                  <a:gd name="connsiteX2" fmla="*/ 1596986 w 3937684"/>
                                  <a:gd name="connsiteY2" fmla="*/ 1639578 h 2531490"/>
                                  <a:gd name="connsiteX3" fmla="*/ 2198735 w 3937684"/>
                                  <a:gd name="connsiteY3" fmla="*/ 1350197 h 2531490"/>
                                  <a:gd name="connsiteX4" fmla="*/ 2462750 w 3937684"/>
                                  <a:gd name="connsiteY4" fmla="*/ 1272003 h 2531490"/>
                                  <a:gd name="connsiteX5" fmla="*/ 3937677 w 3937684"/>
                                  <a:gd name="connsiteY5" fmla="*/ 23774 h 2531490"/>
                                  <a:gd name="connsiteX6" fmla="*/ 3918110 w 3937684"/>
                                  <a:gd name="connsiteY6" fmla="*/ 2528318 h 2531490"/>
                                  <a:gd name="connsiteX7" fmla="*/ 0 w 3937684"/>
                                  <a:gd name="connsiteY7" fmla="*/ 2531490 h 2531490"/>
                                  <a:gd name="connsiteX8" fmla="*/ 3136 w 3937684"/>
                                  <a:gd name="connsiteY8" fmla="*/ 2160278 h 2531490"/>
                                  <a:gd name="connsiteX0" fmla="*/ 3136 w 3937684"/>
                                  <a:gd name="connsiteY0" fmla="*/ 2136504 h 2507716"/>
                                  <a:gd name="connsiteX1" fmla="*/ 841336 w 3937684"/>
                                  <a:gd name="connsiteY1" fmla="*/ 1907904 h 2507716"/>
                                  <a:gd name="connsiteX2" fmla="*/ 1596986 w 3937684"/>
                                  <a:gd name="connsiteY2" fmla="*/ 1615804 h 2507716"/>
                                  <a:gd name="connsiteX3" fmla="*/ 2198735 w 3937684"/>
                                  <a:gd name="connsiteY3" fmla="*/ 1326423 h 2507716"/>
                                  <a:gd name="connsiteX4" fmla="*/ 2462750 w 3937684"/>
                                  <a:gd name="connsiteY4" fmla="*/ 1248229 h 2507716"/>
                                  <a:gd name="connsiteX5" fmla="*/ 3937677 w 3937684"/>
                                  <a:gd name="connsiteY5" fmla="*/ 0 h 2507716"/>
                                  <a:gd name="connsiteX6" fmla="*/ 3918110 w 3937684"/>
                                  <a:gd name="connsiteY6" fmla="*/ 2504544 h 2507716"/>
                                  <a:gd name="connsiteX7" fmla="*/ 0 w 3937684"/>
                                  <a:gd name="connsiteY7" fmla="*/ 2507716 h 2507716"/>
                                  <a:gd name="connsiteX8" fmla="*/ 3136 w 3937684"/>
                                  <a:gd name="connsiteY8" fmla="*/ 2136504 h 2507716"/>
                                  <a:gd name="connsiteX0" fmla="*/ 3136 w 3942702"/>
                                  <a:gd name="connsiteY0" fmla="*/ 1648307 h 2019519"/>
                                  <a:gd name="connsiteX1" fmla="*/ 841336 w 3942702"/>
                                  <a:gd name="connsiteY1" fmla="*/ 1419707 h 2019519"/>
                                  <a:gd name="connsiteX2" fmla="*/ 1596986 w 3942702"/>
                                  <a:gd name="connsiteY2" fmla="*/ 1127607 h 2019519"/>
                                  <a:gd name="connsiteX3" fmla="*/ 2198735 w 3942702"/>
                                  <a:gd name="connsiteY3" fmla="*/ 838226 h 2019519"/>
                                  <a:gd name="connsiteX4" fmla="*/ 2462750 w 3942702"/>
                                  <a:gd name="connsiteY4" fmla="*/ 760032 h 2019519"/>
                                  <a:gd name="connsiteX5" fmla="*/ 3942698 w 3942702"/>
                                  <a:gd name="connsiteY5" fmla="*/ 0 h 2019519"/>
                                  <a:gd name="connsiteX6" fmla="*/ 3918110 w 3942702"/>
                                  <a:gd name="connsiteY6" fmla="*/ 2016347 h 2019519"/>
                                  <a:gd name="connsiteX7" fmla="*/ 0 w 3942702"/>
                                  <a:gd name="connsiteY7" fmla="*/ 2019519 h 2019519"/>
                                  <a:gd name="connsiteX8" fmla="*/ 3136 w 3942702"/>
                                  <a:gd name="connsiteY8" fmla="*/ 1648307 h 2019519"/>
                                  <a:gd name="connsiteX0" fmla="*/ 3136 w 3942702"/>
                                  <a:gd name="connsiteY0" fmla="*/ 1648307 h 2019519"/>
                                  <a:gd name="connsiteX1" fmla="*/ 841336 w 3942702"/>
                                  <a:gd name="connsiteY1" fmla="*/ 1419707 h 2019519"/>
                                  <a:gd name="connsiteX2" fmla="*/ 1596986 w 3942702"/>
                                  <a:gd name="connsiteY2" fmla="*/ 1127607 h 2019519"/>
                                  <a:gd name="connsiteX3" fmla="*/ 2198735 w 3942702"/>
                                  <a:gd name="connsiteY3" fmla="*/ 838226 h 2019519"/>
                                  <a:gd name="connsiteX4" fmla="*/ 2462750 w 3942702"/>
                                  <a:gd name="connsiteY4" fmla="*/ 760032 h 2019519"/>
                                  <a:gd name="connsiteX5" fmla="*/ 3942698 w 3942702"/>
                                  <a:gd name="connsiteY5" fmla="*/ 0 h 2019519"/>
                                  <a:gd name="connsiteX6" fmla="*/ 3918110 w 3942702"/>
                                  <a:gd name="connsiteY6" fmla="*/ 2016347 h 2019519"/>
                                  <a:gd name="connsiteX7" fmla="*/ 0 w 3942702"/>
                                  <a:gd name="connsiteY7" fmla="*/ 2019519 h 2019519"/>
                                  <a:gd name="connsiteX8" fmla="*/ 3136 w 3942702"/>
                                  <a:gd name="connsiteY8" fmla="*/ 1648307 h 2019519"/>
                                  <a:gd name="connsiteX0" fmla="*/ 3136 w 3945212"/>
                                  <a:gd name="connsiteY0" fmla="*/ 1726135 h 2097347"/>
                                  <a:gd name="connsiteX1" fmla="*/ 841336 w 3945212"/>
                                  <a:gd name="connsiteY1" fmla="*/ 1497535 h 2097347"/>
                                  <a:gd name="connsiteX2" fmla="*/ 1596986 w 3945212"/>
                                  <a:gd name="connsiteY2" fmla="*/ 1205435 h 2097347"/>
                                  <a:gd name="connsiteX3" fmla="*/ 2198735 w 3945212"/>
                                  <a:gd name="connsiteY3" fmla="*/ 916054 h 2097347"/>
                                  <a:gd name="connsiteX4" fmla="*/ 2462750 w 3945212"/>
                                  <a:gd name="connsiteY4" fmla="*/ 837860 h 2097347"/>
                                  <a:gd name="connsiteX5" fmla="*/ 3945209 w 3945212"/>
                                  <a:gd name="connsiteY5" fmla="*/ 0 h 2097347"/>
                                  <a:gd name="connsiteX6" fmla="*/ 3918110 w 3945212"/>
                                  <a:gd name="connsiteY6" fmla="*/ 2094175 h 2097347"/>
                                  <a:gd name="connsiteX7" fmla="*/ 0 w 3945212"/>
                                  <a:gd name="connsiteY7" fmla="*/ 2097347 h 2097347"/>
                                  <a:gd name="connsiteX8" fmla="*/ 3136 w 3945212"/>
                                  <a:gd name="connsiteY8" fmla="*/ 1726135 h 2097347"/>
                                  <a:gd name="connsiteX0" fmla="*/ 3136 w 3945212"/>
                                  <a:gd name="connsiteY0" fmla="*/ 1756795 h 2128007"/>
                                  <a:gd name="connsiteX1" fmla="*/ 841336 w 3945212"/>
                                  <a:gd name="connsiteY1" fmla="*/ 1528195 h 2128007"/>
                                  <a:gd name="connsiteX2" fmla="*/ 1596986 w 3945212"/>
                                  <a:gd name="connsiteY2" fmla="*/ 1236095 h 2128007"/>
                                  <a:gd name="connsiteX3" fmla="*/ 2198735 w 3945212"/>
                                  <a:gd name="connsiteY3" fmla="*/ 946714 h 2128007"/>
                                  <a:gd name="connsiteX4" fmla="*/ 2462750 w 3945212"/>
                                  <a:gd name="connsiteY4" fmla="*/ 868520 h 2128007"/>
                                  <a:gd name="connsiteX5" fmla="*/ 3945209 w 3945212"/>
                                  <a:gd name="connsiteY5" fmla="*/ 0 h 2128007"/>
                                  <a:gd name="connsiteX6" fmla="*/ 3918110 w 3945212"/>
                                  <a:gd name="connsiteY6" fmla="*/ 2124835 h 2128007"/>
                                  <a:gd name="connsiteX7" fmla="*/ 0 w 3945212"/>
                                  <a:gd name="connsiteY7" fmla="*/ 2128007 h 2128007"/>
                                  <a:gd name="connsiteX8" fmla="*/ 3136 w 3945212"/>
                                  <a:gd name="connsiteY8" fmla="*/ 1756795 h 2128007"/>
                                  <a:gd name="connsiteX0" fmla="*/ 3136 w 3945212"/>
                                  <a:gd name="connsiteY0" fmla="*/ 1804798 h 2176010"/>
                                  <a:gd name="connsiteX1" fmla="*/ 841336 w 3945212"/>
                                  <a:gd name="connsiteY1" fmla="*/ 1576198 h 2176010"/>
                                  <a:gd name="connsiteX2" fmla="*/ 1596986 w 3945212"/>
                                  <a:gd name="connsiteY2" fmla="*/ 1284098 h 2176010"/>
                                  <a:gd name="connsiteX3" fmla="*/ 2198735 w 3945212"/>
                                  <a:gd name="connsiteY3" fmla="*/ 994717 h 2176010"/>
                                  <a:gd name="connsiteX4" fmla="*/ 2462750 w 3945212"/>
                                  <a:gd name="connsiteY4" fmla="*/ 916523 h 2176010"/>
                                  <a:gd name="connsiteX5" fmla="*/ 2843112 w 3945212"/>
                                  <a:gd name="connsiteY5" fmla="*/ 718964 h 2176010"/>
                                  <a:gd name="connsiteX6" fmla="*/ 3945209 w 3945212"/>
                                  <a:gd name="connsiteY6" fmla="*/ 48003 h 2176010"/>
                                  <a:gd name="connsiteX7" fmla="*/ 3918110 w 3945212"/>
                                  <a:gd name="connsiteY7" fmla="*/ 2172838 h 2176010"/>
                                  <a:gd name="connsiteX8" fmla="*/ 0 w 3945212"/>
                                  <a:gd name="connsiteY8" fmla="*/ 2176010 h 2176010"/>
                                  <a:gd name="connsiteX9" fmla="*/ 3136 w 3945212"/>
                                  <a:gd name="connsiteY9" fmla="*/ 1804798 h 2176010"/>
                                  <a:gd name="connsiteX0" fmla="*/ 3136 w 3945212"/>
                                  <a:gd name="connsiteY0" fmla="*/ 1804798 h 2176010"/>
                                  <a:gd name="connsiteX1" fmla="*/ 841336 w 3945212"/>
                                  <a:gd name="connsiteY1" fmla="*/ 1576198 h 2176010"/>
                                  <a:gd name="connsiteX2" fmla="*/ 1596986 w 3945212"/>
                                  <a:gd name="connsiteY2" fmla="*/ 1284098 h 2176010"/>
                                  <a:gd name="connsiteX3" fmla="*/ 2198735 w 3945212"/>
                                  <a:gd name="connsiteY3" fmla="*/ 994717 h 2176010"/>
                                  <a:gd name="connsiteX4" fmla="*/ 2462750 w 3945212"/>
                                  <a:gd name="connsiteY4" fmla="*/ 916523 h 2176010"/>
                                  <a:gd name="connsiteX5" fmla="*/ 2829719 w 3945212"/>
                                  <a:gd name="connsiteY5" fmla="*/ 718964 h 2176010"/>
                                  <a:gd name="connsiteX6" fmla="*/ 3945209 w 3945212"/>
                                  <a:gd name="connsiteY6" fmla="*/ 48003 h 2176010"/>
                                  <a:gd name="connsiteX7" fmla="*/ 3918110 w 3945212"/>
                                  <a:gd name="connsiteY7" fmla="*/ 2172838 h 2176010"/>
                                  <a:gd name="connsiteX8" fmla="*/ 0 w 3945212"/>
                                  <a:gd name="connsiteY8" fmla="*/ 2176010 h 2176010"/>
                                  <a:gd name="connsiteX9" fmla="*/ 3136 w 3945212"/>
                                  <a:gd name="connsiteY9" fmla="*/ 1804798 h 2176010"/>
                                  <a:gd name="connsiteX0" fmla="*/ 3136 w 3945212"/>
                                  <a:gd name="connsiteY0" fmla="*/ 1803718 h 2174930"/>
                                  <a:gd name="connsiteX1" fmla="*/ 841336 w 3945212"/>
                                  <a:gd name="connsiteY1" fmla="*/ 1575118 h 2174930"/>
                                  <a:gd name="connsiteX2" fmla="*/ 1596986 w 3945212"/>
                                  <a:gd name="connsiteY2" fmla="*/ 1283018 h 2174930"/>
                                  <a:gd name="connsiteX3" fmla="*/ 2198735 w 3945212"/>
                                  <a:gd name="connsiteY3" fmla="*/ 993637 h 2174930"/>
                                  <a:gd name="connsiteX4" fmla="*/ 2462750 w 3945212"/>
                                  <a:gd name="connsiteY4" fmla="*/ 915443 h 2174930"/>
                                  <a:gd name="connsiteX5" fmla="*/ 2766104 w 3945212"/>
                                  <a:gd name="connsiteY5" fmla="*/ 739896 h 2174930"/>
                                  <a:gd name="connsiteX6" fmla="*/ 3945209 w 3945212"/>
                                  <a:gd name="connsiteY6" fmla="*/ 46923 h 2174930"/>
                                  <a:gd name="connsiteX7" fmla="*/ 3918110 w 3945212"/>
                                  <a:gd name="connsiteY7" fmla="*/ 2171758 h 2174930"/>
                                  <a:gd name="connsiteX8" fmla="*/ 0 w 3945212"/>
                                  <a:gd name="connsiteY8" fmla="*/ 2174930 h 2174930"/>
                                  <a:gd name="connsiteX9" fmla="*/ 3136 w 3945212"/>
                                  <a:gd name="connsiteY9" fmla="*/ 1803718 h 2174930"/>
                                  <a:gd name="connsiteX0" fmla="*/ 3136 w 3945212"/>
                                  <a:gd name="connsiteY0" fmla="*/ 1797549 h 2168761"/>
                                  <a:gd name="connsiteX1" fmla="*/ 841336 w 3945212"/>
                                  <a:gd name="connsiteY1" fmla="*/ 1568949 h 2168761"/>
                                  <a:gd name="connsiteX2" fmla="*/ 1596986 w 3945212"/>
                                  <a:gd name="connsiteY2" fmla="*/ 1276849 h 2168761"/>
                                  <a:gd name="connsiteX3" fmla="*/ 2198735 w 3945212"/>
                                  <a:gd name="connsiteY3" fmla="*/ 987468 h 2168761"/>
                                  <a:gd name="connsiteX4" fmla="*/ 2462750 w 3945212"/>
                                  <a:gd name="connsiteY4" fmla="*/ 909274 h 2168761"/>
                                  <a:gd name="connsiteX5" fmla="*/ 2766104 w 3945212"/>
                                  <a:gd name="connsiteY5" fmla="*/ 733727 h 2168761"/>
                                  <a:gd name="connsiteX6" fmla="*/ 3945209 w 3945212"/>
                                  <a:gd name="connsiteY6" fmla="*/ 40754 h 2168761"/>
                                  <a:gd name="connsiteX7" fmla="*/ 3918110 w 3945212"/>
                                  <a:gd name="connsiteY7" fmla="*/ 2165589 h 2168761"/>
                                  <a:gd name="connsiteX8" fmla="*/ 0 w 3945212"/>
                                  <a:gd name="connsiteY8" fmla="*/ 2168761 h 2168761"/>
                                  <a:gd name="connsiteX9" fmla="*/ 3136 w 3945212"/>
                                  <a:gd name="connsiteY9" fmla="*/ 1797549 h 2168761"/>
                                  <a:gd name="connsiteX0" fmla="*/ 3136 w 3945212"/>
                                  <a:gd name="connsiteY0" fmla="*/ 1811414 h 2182626"/>
                                  <a:gd name="connsiteX1" fmla="*/ 841336 w 3945212"/>
                                  <a:gd name="connsiteY1" fmla="*/ 1582814 h 2182626"/>
                                  <a:gd name="connsiteX2" fmla="*/ 1596986 w 3945212"/>
                                  <a:gd name="connsiteY2" fmla="*/ 1290714 h 2182626"/>
                                  <a:gd name="connsiteX3" fmla="*/ 2198735 w 3945212"/>
                                  <a:gd name="connsiteY3" fmla="*/ 1001333 h 2182626"/>
                                  <a:gd name="connsiteX4" fmla="*/ 2462750 w 3945212"/>
                                  <a:gd name="connsiteY4" fmla="*/ 923139 h 2182626"/>
                                  <a:gd name="connsiteX5" fmla="*/ 2766104 w 3945212"/>
                                  <a:gd name="connsiteY5" fmla="*/ 747592 h 2182626"/>
                                  <a:gd name="connsiteX6" fmla="*/ 2990432 w 3945212"/>
                                  <a:gd name="connsiteY6" fmla="*/ 634387 h 2182626"/>
                                  <a:gd name="connsiteX7" fmla="*/ 3945209 w 3945212"/>
                                  <a:gd name="connsiteY7" fmla="*/ 54619 h 2182626"/>
                                  <a:gd name="connsiteX8" fmla="*/ 3918110 w 3945212"/>
                                  <a:gd name="connsiteY8" fmla="*/ 2179454 h 2182626"/>
                                  <a:gd name="connsiteX9" fmla="*/ 0 w 3945212"/>
                                  <a:gd name="connsiteY9" fmla="*/ 2182626 h 2182626"/>
                                  <a:gd name="connsiteX10" fmla="*/ 3136 w 3945212"/>
                                  <a:gd name="connsiteY10" fmla="*/ 1811414 h 2182626"/>
                                  <a:gd name="connsiteX0" fmla="*/ 3136 w 3945212"/>
                                  <a:gd name="connsiteY0" fmla="*/ 1805916 h 2177128"/>
                                  <a:gd name="connsiteX1" fmla="*/ 841336 w 3945212"/>
                                  <a:gd name="connsiteY1" fmla="*/ 1577316 h 2177128"/>
                                  <a:gd name="connsiteX2" fmla="*/ 1596986 w 3945212"/>
                                  <a:gd name="connsiteY2" fmla="*/ 1285216 h 2177128"/>
                                  <a:gd name="connsiteX3" fmla="*/ 2198735 w 3945212"/>
                                  <a:gd name="connsiteY3" fmla="*/ 995835 h 2177128"/>
                                  <a:gd name="connsiteX4" fmla="*/ 2462750 w 3945212"/>
                                  <a:gd name="connsiteY4" fmla="*/ 917641 h 2177128"/>
                                  <a:gd name="connsiteX5" fmla="*/ 2766104 w 3945212"/>
                                  <a:gd name="connsiteY5" fmla="*/ 742094 h 2177128"/>
                                  <a:gd name="connsiteX6" fmla="*/ 2990432 w 3945212"/>
                                  <a:gd name="connsiteY6" fmla="*/ 628889 h 2177128"/>
                                  <a:gd name="connsiteX7" fmla="*/ 3945209 w 3945212"/>
                                  <a:gd name="connsiteY7" fmla="*/ 49121 h 2177128"/>
                                  <a:gd name="connsiteX8" fmla="*/ 3918110 w 3945212"/>
                                  <a:gd name="connsiteY8" fmla="*/ 2173956 h 2177128"/>
                                  <a:gd name="connsiteX9" fmla="*/ 0 w 3945212"/>
                                  <a:gd name="connsiteY9" fmla="*/ 2177128 h 2177128"/>
                                  <a:gd name="connsiteX10" fmla="*/ 3136 w 3945212"/>
                                  <a:gd name="connsiteY10" fmla="*/ 1805916 h 2177128"/>
                                  <a:gd name="connsiteX0" fmla="*/ 3136 w 3945212"/>
                                  <a:gd name="connsiteY0" fmla="*/ 1825762 h 2196974"/>
                                  <a:gd name="connsiteX1" fmla="*/ 841336 w 3945212"/>
                                  <a:gd name="connsiteY1" fmla="*/ 1597162 h 2196974"/>
                                  <a:gd name="connsiteX2" fmla="*/ 1596986 w 3945212"/>
                                  <a:gd name="connsiteY2" fmla="*/ 1305062 h 2196974"/>
                                  <a:gd name="connsiteX3" fmla="*/ 2198735 w 3945212"/>
                                  <a:gd name="connsiteY3" fmla="*/ 1015681 h 2196974"/>
                                  <a:gd name="connsiteX4" fmla="*/ 2462750 w 3945212"/>
                                  <a:gd name="connsiteY4" fmla="*/ 937487 h 2196974"/>
                                  <a:gd name="connsiteX5" fmla="*/ 2766104 w 3945212"/>
                                  <a:gd name="connsiteY5" fmla="*/ 761940 h 2196974"/>
                                  <a:gd name="connsiteX6" fmla="*/ 2990432 w 3945212"/>
                                  <a:gd name="connsiteY6" fmla="*/ 648735 h 2196974"/>
                                  <a:gd name="connsiteX7" fmla="*/ 3194672 w 3945212"/>
                                  <a:gd name="connsiteY7" fmla="*/ 535530 h 2196974"/>
                                  <a:gd name="connsiteX8" fmla="*/ 3945209 w 3945212"/>
                                  <a:gd name="connsiteY8" fmla="*/ 68967 h 2196974"/>
                                  <a:gd name="connsiteX9" fmla="*/ 3918110 w 3945212"/>
                                  <a:gd name="connsiteY9" fmla="*/ 2193802 h 2196974"/>
                                  <a:gd name="connsiteX10" fmla="*/ 0 w 3945212"/>
                                  <a:gd name="connsiteY10" fmla="*/ 2196974 h 2196974"/>
                                  <a:gd name="connsiteX11" fmla="*/ 3136 w 3945212"/>
                                  <a:gd name="connsiteY11" fmla="*/ 1825762 h 2196974"/>
                                  <a:gd name="connsiteX0" fmla="*/ 3136 w 3945212"/>
                                  <a:gd name="connsiteY0" fmla="*/ 1820061 h 2191273"/>
                                  <a:gd name="connsiteX1" fmla="*/ 841336 w 3945212"/>
                                  <a:gd name="connsiteY1" fmla="*/ 1591461 h 2191273"/>
                                  <a:gd name="connsiteX2" fmla="*/ 1596986 w 3945212"/>
                                  <a:gd name="connsiteY2" fmla="*/ 1299361 h 2191273"/>
                                  <a:gd name="connsiteX3" fmla="*/ 2198735 w 3945212"/>
                                  <a:gd name="connsiteY3" fmla="*/ 1009980 h 2191273"/>
                                  <a:gd name="connsiteX4" fmla="*/ 2462750 w 3945212"/>
                                  <a:gd name="connsiteY4" fmla="*/ 931786 h 2191273"/>
                                  <a:gd name="connsiteX5" fmla="*/ 2766104 w 3945212"/>
                                  <a:gd name="connsiteY5" fmla="*/ 756239 h 2191273"/>
                                  <a:gd name="connsiteX6" fmla="*/ 2990432 w 3945212"/>
                                  <a:gd name="connsiteY6" fmla="*/ 643034 h 2191273"/>
                                  <a:gd name="connsiteX7" fmla="*/ 3194672 w 3945212"/>
                                  <a:gd name="connsiteY7" fmla="*/ 529829 h 2191273"/>
                                  <a:gd name="connsiteX8" fmla="*/ 3945209 w 3945212"/>
                                  <a:gd name="connsiteY8" fmla="*/ 63266 h 2191273"/>
                                  <a:gd name="connsiteX9" fmla="*/ 3918110 w 3945212"/>
                                  <a:gd name="connsiteY9" fmla="*/ 2188101 h 2191273"/>
                                  <a:gd name="connsiteX10" fmla="*/ 0 w 3945212"/>
                                  <a:gd name="connsiteY10" fmla="*/ 2191273 h 2191273"/>
                                  <a:gd name="connsiteX11" fmla="*/ 3136 w 3945212"/>
                                  <a:gd name="connsiteY11" fmla="*/ 1820061 h 2191273"/>
                                  <a:gd name="connsiteX0" fmla="*/ 3136 w 3945212"/>
                                  <a:gd name="connsiteY0" fmla="*/ 1848004 h 2219216"/>
                                  <a:gd name="connsiteX1" fmla="*/ 841336 w 3945212"/>
                                  <a:gd name="connsiteY1" fmla="*/ 1619404 h 2219216"/>
                                  <a:gd name="connsiteX2" fmla="*/ 1596986 w 3945212"/>
                                  <a:gd name="connsiteY2" fmla="*/ 1327304 h 2219216"/>
                                  <a:gd name="connsiteX3" fmla="*/ 2198735 w 3945212"/>
                                  <a:gd name="connsiteY3" fmla="*/ 1037923 h 2219216"/>
                                  <a:gd name="connsiteX4" fmla="*/ 2462750 w 3945212"/>
                                  <a:gd name="connsiteY4" fmla="*/ 959729 h 2219216"/>
                                  <a:gd name="connsiteX5" fmla="*/ 2766104 w 3945212"/>
                                  <a:gd name="connsiteY5" fmla="*/ 784182 h 2219216"/>
                                  <a:gd name="connsiteX6" fmla="*/ 2990432 w 3945212"/>
                                  <a:gd name="connsiteY6" fmla="*/ 670977 h 2219216"/>
                                  <a:gd name="connsiteX7" fmla="*/ 3194672 w 3945212"/>
                                  <a:gd name="connsiteY7" fmla="*/ 557772 h 2219216"/>
                                  <a:gd name="connsiteX8" fmla="*/ 3442438 w 3945212"/>
                                  <a:gd name="connsiteY8" fmla="*/ 431989 h 2219216"/>
                                  <a:gd name="connsiteX9" fmla="*/ 3945209 w 3945212"/>
                                  <a:gd name="connsiteY9" fmla="*/ 91209 h 2219216"/>
                                  <a:gd name="connsiteX10" fmla="*/ 3918110 w 3945212"/>
                                  <a:gd name="connsiteY10" fmla="*/ 2216044 h 2219216"/>
                                  <a:gd name="connsiteX11" fmla="*/ 0 w 3945212"/>
                                  <a:gd name="connsiteY11" fmla="*/ 2219216 h 2219216"/>
                                  <a:gd name="connsiteX12" fmla="*/ 3136 w 3945212"/>
                                  <a:gd name="connsiteY12" fmla="*/ 1848004 h 2219216"/>
                                  <a:gd name="connsiteX0" fmla="*/ 3136 w 3945212"/>
                                  <a:gd name="connsiteY0" fmla="*/ 1844209 h 2215421"/>
                                  <a:gd name="connsiteX1" fmla="*/ 841336 w 3945212"/>
                                  <a:gd name="connsiteY1" fmla="*/ 1615609 h 2215421"/>
                                  <a:gd name="connsiteX2" fmla="*/ 1596986 w 3945212"/>
                                  <a:gd name="connsiteY2" fmla="*/ 1323509 h 2215421"/>
                                  <a:gd name="connsiteX3" fmla="*/ 2198735 w 3945212"/>
                                  <a:gd name="connsiteY3" fmla="*/ 1034128 h 2215421"/>
                                  <a:gd name="connsiteX4" fmla="*/ 2462750 w 3945212"/>
                                  <a:gd name="connsiteY4" fmla="*/ 955934 h 2215421"/>
                                  <a:gd name="connsiteX5" fmla="*/ 2766104 w 3945212"/>
                                  <a:gd name="connsiteY5" fmla="*/ 780387 h 2215421"/>
                                  <a:gd name="connsiteX6" fmla="*/ 2990432 w 3945212"/>
                                  <a:gd name="connsiteY6" fmla="*/ 667182 h 2215421"/>
                                  <a:gd name="connsiteX7" fmla="*/ 3194672 w 3945212"/>
                                  <a:gd name="connsiteY7" fmla="*/ 553977 h 2215421"/>
                                  <a:gd name="connsiteX8" fmla="*/ 3442438 w 3945212"/>
                                  <a:gd name="connsiteY8" fmla="*/ 428194 h 2215421"/>
                                  <a:gd name="connsiteX9" fmla="*/ 3945209 w 3945212"/>
                                  <a:gd name="connsiteY9" fmla="*/ 87414 h 2215421"/>
                                  <a:gd name="connsiteX10" fmla="*/ 3918110 w 3945212"/>
                                  <a:gd name="connsiteY10" fmla="*/ 2212249 h 2215421"/>
                                  <a:gd name="connsiteX11" fmla="*/ 0 w 3945212"/>
                                  <a:gd name="connsiteY11" fmla="*/ 2215421 h 2215421"/>
                                  <a:gd name="connsiteX12" fmla="*/ 3136 w 3945212"/>
                                  <a:gd name="connsiteY12" fmla="*/ 1844209 h 2215421"/>
                                  <a:gd name="connsiteX0" fmla="*/ 3136 w 3945212"/>
                                  <a:gd name="connsiteY0" fmla="*/ 1876799 h 2248011"/>
                                  <a:gd name="connsiteX1" fmla="*/ 841336 w 3945212"/>
                                  <a:gd name="connsiteY1" fmla="*/ 1648199 h 2248011"/>
                                  <a:gd name="connsiteX2" fmla="*/ 1596986 w 3945212"/>
                                  <a:gd name="connsiteY2" fmla="*/ 1356099 h 2248011"/>
                                  <a:gd name="connsiteX3" fmla="*/ 2198735 w 3945212"/>
                                  <a:gd name="connsiteY3" fmla="*/ 1066718 h 2248011"/>
                                  <a:gd name="connsiteX4" fmla="*/ 2462750 w 3945212"/>
                                  <a:gd name="connsiteY4" fmla="*/ 988524 h 2248011"/>
                                  <a:gd name="connsiteX5" fmla="*/ 2766104 w 3945212"/>
                                  <a:gd name="connsiteY5" fmla="*/ 812977 h 2248011"/>
                                  <a:gd name="connsiteX6" fmla="*/ 2990432 w 3945212"/>
                                  <a:gd name="connsiteY6" fmla="*/ 699772 h 2248011"/>
                                  <a:gd name="connsiteX7" fmla="*/ 3194672 w 3945212"/>
                                  <a:gd name="connsiteY7" fmla="*/ 586567 h 2248011"/>
                                  <a:gd name="connsiteX8" fmla="*/ 3442438 w 3945212"/>
                                  <a:gd name="connsiteY8" fmla="*/ 460784 h 2248011"/>
                                  <a:gd name="connsiteX9" fmla="*/ 3692714 w 3945212"/>
                                  <a:gd name="connsiteY9" fmla="*/ 316132 h 2248011"/>
                                  <a:gd name="connsiteX10" fmla="*/ 3945209 w 3945212"/>
                                  <a:gd name="connsiteY10" fmla="*/ 120004 h 2248011"/>
                                  <a:gd name="connsiteX11" fmla="*/ 3918110 w 3945212"/>
                                  <a:gd name="connsiteY11" fmla="*/ 2244839 h 2248011"/>
                                  <a:gd name="connsiteX12" fmla="*/ 0 w 3945212"/>
                                  <a:gd name="connsiteY12" fmla="*/ 2248011 h 2248011"/>
                                  <a:gd name="connsiteX13" fmla="*/ 3136 w 3945212"/>
                                  <a:gd name="connsiteY13" fmla="*/ 1876799 h 2248011"/>
                                  <a:gd name="connsiteX0" fmla="*/ 3136 w 3945212"/>
                                  <a:gd name="connsiteY0" fmla="*/ 1870792 h 2242004"/>
                                  <a:gd name="connsiteX1" fmla="*/ 841336 w 3945212"/>
                                  <a:gd name="connsiteY1" fmla="*/ 1642192 h 2242004"/>
                                  <a:gd name="connsiteX2" fmla="*/ 1596986 w 3945212"/>
                                  <a:gd name="connsiteY2" fmla="*/ 1350092 h 2242004"/>
                                  <a:gd name="connsiteX3" fmla="*/ 2198735 w 3945212"/>
                                  <a:gd name="connsiteY3" fmla="*/ 1060711 h 2242004"/>
                                  <a:gd name="connsiteX4" fmla="*/ 2462750 w 3945212"/>
                                  <a:gd name="connsiteY4" fmla="*/ 982517 h 2242004"/>
                                  <a:gd name="connsiteX5" fmla="*/ 2766104 w 3945212"/>
                                  <a:gd name="connsiteY5" fmla="*/ 806970 h 2242004"/>
                                  <a:gd name="connsiteX6" fmla="*/ 2990432 w 3945212"/>
                                  <a:gd name="connsiteY6" fmla="*/ 693765 h 2242004"/>
                                  <a:gd name="connsiteX7" fmla="*/ 3194672 w 3945212"/>
                                  <a:gd name="connsiteY7" fmla="*/ 580560 h 2242004"/>
                                  <a:gd name="connsiteX8" fmla="*/ 3442438 w 3945212"/>
                                  <a:gd name="connsiteY8" fmla="*/ 454777 h 2242004"/>
                                  <a:gd name="connsiteX9" fmla="*/ 3692714 w 3945212"/>
                                  <a:gd name="connsiteY9" fmla="*/ 310125 h 2242004"/>
                                  <a:gd name="connsiteX10" fmla="*/ 3945209 w 3945212"/>
                                  <a:gd name="connsiteY10" fmla="*/ 113997 h 2242004"/>
                                  <a:gd name="connsiteX11" fmla="*/ 3918110 w 3945212"/>
                                  <a:gd name="connsiteY11" fmla="*/ 2238832 h 2242004"/>
                                  <a:gd name="connsiteX12" fmla="*/ 0 w 3945212"/>
                                  <a:gd name="connsiteY12" fmla="*/ 2242004 h 2242004"/>
                                  <a:gd name="connsiteX13" fmla="*/ 3136 w 3945212"/>
                                  <a:gd name="connsiteY13" fmla="*/ 1870792 h 2242004"/>
                                  <a:gd name="connsiteX0" fmla="*/ 3136 w 3945212"/>
                                  <a:gd name="connsiteY0" fmla="*/ 1811736 h 2182948"/>
                                  <a:gd name="connsiteX1" fmla="*/ 841336 w 3945212"/>
                                  <a:gd name="connsiteY1" fmla="*/ 1583136 h 2182948"/>
                                  <a:gd name="connsiteX2" fmla="*/ 1596986 w 3945212"/>
                                  <a:gd name="connsiteY2" fmla="*/ 1291036 h 2182948"/>
                                  <a:gd name="connsiteX3" fmla="*/ 2198735 w 3945212"/>
                                  <a:gd name="connsiteY3" fmla="*/ 1001655 h 2182948"/>
                                  <a:gd name="connsiteX4" fmla="*/ 2462750 w 3945212"/>
                                  <a:gd name="connsiteY4" fmla="*/ 923461 h 2182948"/>
                                  <a:gd name="connsiteX5" fmla="*/ 2766104 w 3945212"/>
                                  <a:gd name="connsiteY5" fmla="*/ 747914 h 2182948"/>
                                  <a:gd name="connsiteX6" fmla="*/ 2990432 w 3945212"/>
                                  <a:gd name="connsiteY6" fmla="*/ 634709 h 2182948"/>
                                  <a:gd name="connsiteX7" fmla="*/ 3194672 w 3945212"/>
                                  <a:gd name="connsiteY7" fmla="*/ 521504 h 2182948"/>
                                  <a:gd name="connsiteX8" fmla="*/ 3442438 w 3945212"/>
                                  <a:gd name="connsiteY8" fmla="*/ 395721 h 2182948"/>
                                  <a:gd name="connsiteX9" fmla="*/ 3692714 w 3945212"/>
                                  <a:gd name="connsiteY9" fmla="*/ 251069 h 2182948"/>
                                  <a:gd name="connsiteX10" fmla="*/ 3945209 w 3945212"/>
                                  <a:gd name="connsiteY10" fmla="*/ 125694 h 2182948"/>
                                  <a:gd name="connsiteX11" fmla="*/ 3918110 w 3945212"/>
                                  <a:gd name="connsiteY11" fmla="*/ 2179776 h 2182948"/>
                                  <a:gd name="connsiteX12" fmla="*/ 0 w 3945212"/>
                                  <a:gd name="connsiteY12" fmla="*/ 2182948 h 2182948"/>
                                  <a:gd name="connsiteX13" fmla="*/ 3136 w 3945212"/>
                                  <a:gd name="connsiteY13" fmla="*/ 1811736 h 2182948"/>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66104 w 3945212"/>
                                  <a:gd name="connsiteY5" fmla="*/ 622220 h 2057254"/>
                                  <a:gd name="connsiteX6" fmla="*/ 2990432 w 3945212"/>
                                  <a:gd name="connsiteY6" fmla="*/ 509015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66104 w 3945212"/>
                                  <a:gd name="connsiteY5" fmla="*/ 622220 h 2057254"/>
                                  <a:gd name="connsiteX6" fmla="*/ 2945231 w 3945212"/>
                                  <a:gd name="connsiteY6" fmla="*/ 530241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66104 w 3945212"/>
                                  <a:gd name="connsiteY5" fmla="*/ 622220 h 2057254"/>
                                  <a:gd name="connsiteX6" fmla="*/ 2945231 w 3945212"/>
                                  <a:gd name="connsiteY6" fmla="*/ 530241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66104 w 3945212"/>
                                  <a:gd name="connsiteY5" fmla="*/ 622220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66104 w 3945212"/>
                                  <a:gd name="connsiteY5" fmla="*/ 622220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05836 w 3945212"/>
                                  <a:gd name="connsiteY5" fmla="*/ 664672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05836 w 3945212"/>
                                  <a:gd name="connsiteY5" fmla="*/ 664672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52765 w 3945212"/>
                                  <a:gd name="connsiteY6" fmla="*/ 520806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0 w 3945212"/>
                                  <a:gd name="connsiteY8" fmla="*/ 260593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0 w 3945212"/>
                                  <a:gd name="connsiteY8" fmla="*/ 260593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0 w 3945212"/>
                                  <a:gd name="connsiteY8" fmla="*/ 260593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1 w 3945212"/>
                                  <a:gd name="connsiteY8" fmla="*/ 253518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1 w 3945212"/>
                                  <a:gd name="connsiteY8" fmla="*/ 255876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1 w 3945212"/>
                                  <a:gd name="connsiteY8" fmla="*/ 255876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7461 w 3945212"/>
                                  <a:gd name="connsiteY8" fmla="*/ 258234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7461 w 3945212"/>
                                  <a:gd name="connsiteY8" fmla="*/ 258234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7461 w 3945212"/>
                                  <a:gd name="connsiteY8" fmla="*/ 258234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18110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18110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18110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18110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18110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25644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38199 w 3945209"/>
                                  <a:gd name="connsiteY11" fmla="*/ 2054082 h 2057254"/>
                                  <a:gd name="connsiteX12" fmla="*/ 0 w 3945209"/>
                                  <a:gd name="connsiteY12" fmla="*/ 2057254 h 2057254"/>
                                  <a:gd name="connsiteX13" fmla="*/ 3136 w 3945209"/>
                                  <a:gd name="connsiteY13" fmla="*/ 1686042 h 2057254"/>
                                  <a:gd name="connsiteX0" fmla="*/ 3136 w 3946835"/>
                                  <a:gd name="connsiteY0" fmla="*/ 1686042 h 2057254"/>
                                  <a:gd name="connsiteX1" fmla="*/ 841336 w 3946835"/>
                                  <a:gd name="connsiteY1" fmla="*/ 1457442 h 2057254"/>
                                  <a:gd name="connsiteX2" fmla="*/ 1596986 w 3946835"/>
                                  <a:gd name="connsiteY2" fmla="*/ 1165342 h 2057254"/>
                                  <a:gd name="connsiteX3" fmla="*/ 2198735 w 3946835"/>
                                  <a:gd name="connsiteY3" fmla="*/ 875961 h 2057254"/>
                                  <a:gd name="connsiteX4" fmla="*/ 2462750 w 3946835"/>
                                  <a:gd name="connsiteY4" fmla="*/ 797767 h 2057254"/>
                                  <a:gd name="connsiteX5" fmla="*/ 2710859 w 3946835"/>
                                  <a:gd name="connsiteY5" fmla="*/ 659956 h 2057254"/>
                                  <a:gd name="connsiteX6" fmla="*/ 2947743 w 3946835"/>
                                  <a:gd name="connsiteY6" fmla="*/ 525524 h 2057254"/>
                                  <a:gd name="connsiteX7" fmla="*/ 3199695 w 3946835"/>
                                  <a:gd name="connsiteY7" fmla="*/ 391093 h 2057254"/>
                                  <a:gd name="connsiteX8" fmla="*/ 3447461 w 3946835"/>
                                  <a:gd name="connsiteY8" fmla="*/ 258234 h 2057254"/>
                                  <a:gd name="connsiteX9" fmla="*/ 3692714 w 3946835"/>
                                  <a:gd name="connsiteY9" fmla="*/ 125375 h 2057254"/>
                                  <a:gd name="connsiteX10" fmla="*/ 3945209 w 3946835"/>
                                  <a:gd name="connsiteY10" fmla="*/ 0 h 2057254"/>
                                  <a:gd name="connsiteX11" fmla="*/ 3945733 w 3946835"/>
                                  <a:gd name="connsiteY11" fmla="*/ 2054082 h 2057254"/>
                                  <a:gd name="connsiteX12" fmla="*/ 0 w 3946835"/>
                                  <a:gd name="connsiteY12" fmla="*/ 2057254 h 2057254"/>
                                  <a:gd name="connsiteX13" fmla="*/ 3136 w 3946835"/>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40711 w 3945209"/>
                                  <a:gd name="connsiteY11" fmla="*/ 2056440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38199 w 3945209"/>
                                  <a:gd name="connsiteY11" fmla="*/ 2056440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40710 w 3945209"/>
                                  <a:gd name="connsiteY11" fmla="*/ 2054082 h 2057254"/>
                                  <a:gd name="connsiteX12" fmla="*/ 0 w 3945209"/>
                                  <a:gd name="connsiteY12" fmla="*/ 2057254 h 2057254"/>
                                  <a:gd name="connsiteX13" fmla="*/ 3136 w 3945209"/>
                                  <a:gd name="connsiteY13" fmla="*/ 1686042 h 205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5209" h="2057254">
                                    <a:moveTo>
                                      <a:pt x="3136" y="1686042"/>
                                    </a:moveTo>
                                    <a:cubicBezTo>
                                      <a:pt x="289415" y="1615133"/>
                                      <a:pt x="575694" y="1544225"/>
                                      <a:pt x="841336" y="1457442"/>
                                    </a:cubicBezTo>
                                    <a:cubicBezTo>
                                      <a:pt x="1106978" y="1370659"/>
                                      <a:pt x="1370753" y="1262256"/>
                                      <a:pt x="1596986" y="1165342"/>
                                    </a:cubicBezTo>
                                    <a:cubicBezTo>
                                      <a:pt x="1823219" y="1068429"/>
                                      <a:pt x="2099640" y="932506"/>
                                      <a:pt x="2198735" y="875961"/>
                                    </a:cubicBezTo>
                                    <a:cubicBezTo>
                                      <a:pt x="2297830" y="819416"/>
                                      <a:pt x="2377396" y="833768"/>
                                      <a:pt x="2462750" y="797767"/>
                                    </a:cubicBezTo>
                                    <a:cubicBezTo>
                                      <a:pt x="2548104" y="761766"/>
                                      <a:pt x="2634073" y="706509"/>
                                      <a:pt x="2710859" y="659956"/>
                                    </a:cubicBezTo>
                                    <a:cubicBezTo>
                                      <a:pt x="2797690" y="653496"/>
                                      <a:pt x="2948858" y="577146"/>
                                      <a:pt x="2947743" y="525524"/>
                                    </a:cubicBezTo>
                                    <a:cubicBezTo>
                                      <a:pt x="3014430" y="523429"/>
                                      <a:pt x="3198300" y="450578"/>
                                      <a:pt x="3199695" y="391093"/>
                                    </a:cubicBezTo>
                                    <a:cubicBezTo>
                                      <a:pt x="3248802" y="390570"/>
                                      <a:pt x="3444811" y="317457"/>
                                      <a:pt x="3447461" y="258234"/>
                                    </a:cubicBezTo>
                                    <a:cubicBezTo>
                                      <a:pt x="3500334" y="255614"/>
                                      <a:pt x="3694297" y="189246"/>
                                      <a:pt x="3692714" y="125375"/>
                                    </a:cubicBezTo>
                                    <a:cubicBezTo>
                                      <a:pt x="3753909" y="122822"/>
                                      <a:pt x="3887555" y="48824"/>
                                      <a:pt x="3945209" y="0"/>
                                    </a:cubicBezTo>
                                    <a:cubicBezTo>
                                      <a:pt x="3937949" y="638051"/>
                                      <a:pt x="3945450" y="1301643"/>
                                      <a:pt x="3940710" y="2054082"/>
                                    </a:cubicBezTo>
                                    <a:lnTo>
                                      <a:pt x="0" y="2057254"/>
                                    </a:lnTo>
                                    <a:cubicBezTo>
                                      <a:pt x="1045" y="1933517"/>
                                      <a:pt x="2091" y="1809779"/>
                                      <a:pt x="3136" y="1686042"/>
                                    </a:cubicBezTo>
                                    <a:close/>
                                  </a:path>
                                </a:pathLst>
                              </a:custGeom>
                              <a:gradFill flip="none" rotWithShape="1">
                                <a:gsLst>
                                  <a:gs pos="0">
                                    <a:srgbClr val="CC9900"/>
                                  </a:gs>
                                  <a:gs pos="79000">
                                    <a:srgbClr val="CC9900"/>
                                  </a:gs>
                                  <a:gs pos="100000">
                                    <a:srgbClr val="996633"/>
                                  </a:gs>
                                </a:gsLst>
                                <a:lin ang="5400000" scaled="1"/>
                                <a:tileRect/>
                              </a:gra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grpSp>
                      <p:cxnSp>
                        <p:nvCxnSpPr>
                          <p:cNvPr id="739" name="直線コネクタ 738"/>
                          <p:cNvCxnSpPr/>
                          <p:nvPr/>
                        </p:nvCxnSpPr>
                        <p:spPr>
                          <a:xfrm>
                            <a:off x="4884354" y="1943049"/>
                            <a:ext cx="706624" cy="5445"/>
                          </a:xfrm>
                          <a:prstGeom prst="line">
                            <a:avLst/>
                          </a:prstGeom>
                          <a:noFill/>
                          <a:ln w="28575" cap="flat" cmpd="sng" algn="ctr">
                            <a:solidFill>
                              <a:sysClr val="window" lastClr="FFFFFF">
                                <a:lumMod val="85000"/>
                              </a:sysClr>
                            </a:solidFill>
                            <a:prstDash val="sysDash"/>
                          </a:ln>
                          <a:effectLst/>
                        </p:spPr>
                      </p:cxnSp>
                      <p:grpSp>
                        <p:nvGrpSpPr>
                          <p:cNvPr id="741" name="グループ化 740"/>
                          <p:cNvGrpSpPr/>
                          <p:nvPr/>
                        </p:nvGrpSpPr>
                        <p:grpSpPr>
                          <a:xfrm>
                            <a:off x="4757007" y="2263897"/>
                            <a:ext cx="850606" cy="499772"/>
                            <a:chOff x="4855020" y="2144246"/>
                            <a:chExt cx="866868" cy="699993"/>
                          </a:xfrm>
                        </p:grpSpPr>
                        <p:sp>
                          <p:nvSpPr>
                            <p:cNvPr id="751" name="直角三角形 750"/>
                            <p:cNvSpPr/>
                            <p:nvPr/>
                          </p:nvSpPr>
                          <p:spPr>
                            <a:xfrm flipH="1">
                              <a:off x="4855020" y="2620222"/>
                              <a:ext cx="204234" cy="224017"/>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52" name="直角三角形 751"/>
                            <p:cNvSpPr/>
                            <p:nvPr/>
                          </p:nvSpPr>
                          <p:spPr>
                            <a:xfrm flipH="1">
                              <a:off x="5025250" y="2495940"/>
                              <a:ext cx="196012" cy="208063"/>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53" name="直角三角形 752"/>
                            <p:cNvSpPr/>
                            <p:nvPr/>
                          </p:nvSpPr>
                          <p:spPr>
                            <a:xfrm flipH="1">
                              <a:off x="5201031" y="2391556"/>
                              <a:ext cx="180419" cy="175100"/>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54" name="直角三角形 753"/>
                            <p:cNvSpPr/>
                            <p:nvPr/>
                          </p:nvSpPr>
                          <p:spPr>
                            <a:xfrm flipH="1">
                              <a:off x="5371655" y="2239818"/>
                              <a:ext cx="184407" cy="182706"/>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55" name="直角三角形 754"/>
                            <p:cNvSpPr/>
                            <p:nvPr/>
                          </p:nvSpPr>
                          <p:spPr>
                            <a:xfrm flipH="1">
                              <a:off x="5556212" y="2144246"/>
                              <a:ext cx="165676" cy="141154"/>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grpSp>
                    <p:sp>
                      <p:nvSpPr>
                        <p:cNvPr id="737" name="フリーフォーム 736"/>
                        <p:cNvSpPr/>
                        <p:nvPr/>
                      </p:nvSpPr>
                      <p:spPr>
                        <a:xfrm>
                          <a:off x="3085909" y="2976545"/>
                          <a:ext cx="184043" cy="754377"/>
                        </a:xfrm>
                        <a:custGeom>
                          <a:avLst/>
                          <a:gdLst>
                            <a:gd name="connsiteX0" fmla="*/ 0 w 209550"/>
                            <a:gd name="connsiteY0" fmla="*/ 881062 h 885825"/>
                            <a:gd name="connsiteX1" fmla="*/ 95250 w 209550"/>
                            <a:gd name="connsiteY1" fmla="*/ 0 h 885825"/>
                            <a:gd name="connsiteX2" fmla="*/ 209550 w 209550"/>
                            <a:gd name="connsiteY2" fmla="*/ 4762 h 885825"/>
                            <a:gd name="connsiteX3" fmla="*/ 123825 w 209550"/>
                            <a:gd name="connsiteY3" fmla="*/ 885825 h 885825"/>
                            <a:gd name="connsiteX4" fmla="*/ 0 w 209550"/>
                            <a:gd name="connsiteY4" fmla="*/ 881062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885825">
                              <a:moveTo>
                                <a:pt x="0" y="881062"/>
                              </a:moveTo>
                              <a:lnTo>
                                <a:pt x="95250" y="0"/>
                              </a:lnTo>
                              <a:lnTo>
                                <a:pt x="209550" y="4762"/>
                              </a:lnTo>
                              <a:lnTo>
                                <a:pt x="123825" y="885825"/>
                              </a:lnTo>
                              <a:lnTo>
                                <a:pt x="0" y="881062"/>
                              </a:lnTo>
                              <a:close/>
                            </a:path>
                          </a:pathLst>
                        </a:custGeom>
                        <a:blipFill>
                          <a:blip r:embed="rId4"/>
                          <a:tile tx="0" ty="0" sx="100000" sy="100000" flip="none" algn="tl"/>
                        </a:blip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sp>
                    <p:nvSpPr>
                      <p:cNvPr id="732" name="正方形/長方形 731"/>
                      <p:cNvSpPr/>
                      <p:nvPr/>
                    </p:nvSpPr>
                    <p:spPr bwMode="auto">
                      <a:xfrm>
                        <a:off x="2677748" y="3378927"/>
                        <a:ext cx="406225" cy="176466"/>
                      </a:xfrm>
                      <a:prstGeom prst="rect">
                        <a:avLst/>
                      </a:prstGeom>
                      <a:solidFill>
                        <a:sysClr val="window" lastClr="FFFFFF">
                          <a:lumMod val="65000"/>
                        </a:sysClr>
                      </a:solidFill>
                      <a:ln w="12700" cap="flat" cmpd="sng" algn="ctr">
                        <a:solidFill>
                          <a:sysClr val="window" lastClr="FFFFFF">
                            <a:lumMod val="65000"/>
                          </a:sysClr>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fontAlgn="auto">
                          <a:spcBef>
                            <a:spcPts val="0"/>
                          </a:spcBef>
                          <a:spcAft>
                            <a:spcPts val="0"/>
                          </a:spcAft>
                          <a:defRPr/>
                        </a:pPr>
                        <a:endParaRPr kumimoji="0" lang="ja-JP" altLang="en-US" sz="1662" kern="0">
                          <a:solidFill>
                            <a:prstClr val="black"/>
                          </a:solidFill>
                        </a:endParaRPr>
                      </a:p>
                    </p:txBody>
                  </p:sp>
                  <p:grpSp>
                    <p:nvGrpSpPr>
                      <p:cNvPr id="733" name="グループ化 732"/>
                      <p:cNvGrpSpPr/>
                      <p:nvPr/>
                    </p:nvGrpSpPr>
                    <p:grpSpPr>
                      <a:xfrm>
                        <a:off x="2663089" y="3333647"/>
                        <a:ext cx="151546" cy="131929"/>
                        <a:chOff x="1952748" y="1932814"/>
                        <a:chExt cx="179305" cy="179238"/>
                      </a:xfrm>
                    </p:grpSpPr>
                    <p:sp>
                      <p:nvSpPr>
                        <p:cNvPr id="734" name="角丸四角形 733"/>
                        <p:cNvSpPr/>
                        <p:nvPr/>
                      </p:nvSpPr>
                      <p:spPr>
                        <a:xfrm>
                          <a:off x="1965921" y="1963712"/>
                          <a:ext cx="146207" cy="148340"/>
                        </a:xfrm>
                        <a:prstGeom prst="roundRect">
                          <a:avLst/>
                        </a:prstGeom>
                        <a:solidFill>
                          <a:sysClr val="window" lastClr="FFFFFF"/>
                        </a:solidFill>
                        <a:ln w="15875" cap="flat" cmpd="sng" algn="ctr">
                          <a:solidFill>
                            <a:sysClr val="windowText" lastClr="000000"/>
                          </a:solid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35" name="正方形/長方形 734"/>
                        <p:cNvSpPr/>
                        <p:nvPr/>
                      </p:nvSpPr>
                      <p:spPr>
                        <a:xfrm>
                          <a:off x="1952748" y="1932814"/>
                          <a:ext cx="179305" cy="63357"/>
                        </a:xfrm>
                        <a:prstGeom prst="rect">
                          <a:avLst/>
                        </a:prstGeom>
                        <a:solidFill>
                          <a:sysClr val="window" lastClr="FFFFFF"/>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grpSp>
                <p:cxnSp>
                  <p:nvCxnSpPr>
                    <p:cNvPr id="729" name="直線コネクタ 728"/>
                    <p:cNvCxnSpPr/>
                    <p:nvPr/>
                  </p:nvCxnSpPr>
                  <p:spPr>
                    <a:xfrm flipV="1">
                      <a:off x="3001704" y="2852800"/>
                      <a:ext cx="159086" cy="31223"/>
                    </a:xfrm>
                    <a:prstGeom prst="line">
                      <a:avLst/>
                    </a:prstGeom>
                    <a:noFill/>
                    <a:ln w="22225" cap="flat" cmpd="sng" algn="ctr">
                      <a:solidFill>
                        <a:sysClr val="windowText" lastClr="000000"/>
                      </a:solidFill>
                      <a:prstDash val="sysDot"/>
                    </a:ln>
                    <a:effectLst/>
                  </p:spPr>
                </p:cxnSp>
                <p:cxnSp>
                  <p:nvCxnSpPr>
                    <p:cNvPr id="730" name="直線コネクタ 729"/>
                    <p:cNvCxnSpPr>
                      <a:stCxn id="768" idx="5"/>
                    </p:cNvCxnSpPr>
                    <p:nvPr/>
                  </p:nvCxnSpPr>
                  <p:spPr>
                    <a:xfrm flipH="1">
                      <a:off x="2905574" y="3029429"/>
                      <a:ext cx="251142" cy="76144"/>
                    </a:xfrm>
                    <a:prstGeom prst="line">
                      <a:avLst/>
                    </a:prstGeom>
                    <a:noFill/>
                    <a:ln w="22225" cap="flat" cmpd="sng" algn="ctr">
                      <a:solidFill>
                        <a:sysClr val="windowText" lastClr="000000"/>
                      </a:solidFill>
                      <a:prstDash val="sysDot"/>
                    </a:ln>
                    <a:effectLst/>
                  </p:spPr>
                </p:cxnSp>
              </p:grpSp>
              <p:grpSp>
                <p:nvGrpSpPr>
                  <p:cNvPr id="725" name="グループ化 724"/>
                  <p:cNvGrpSpPr/>
                  <p:nvPr/>
                </p:nvGrpSpPr>
                <p:grpSpPr>
                  <a:xfrm>
                    <a:off x="4025326" y="2277796"/>
                    <a:ext cx="186098" cy="115551"/>
                    <a:chOff x="2051148" y="1800152"/>
                    <a:chExt cx="232659" cy="174411"/>
                  </a:xfrm>
                </p:grpSpPr>
                <p:sp>
                  <p:nvSpPr>
                    <p:cNvPr id="726" name="角丸四角形 725"/>
                    <p:cNvSpPr/>
                    <p:nvPr/>
                  </p:nvSpPr>
                  <p:spPr>
                    <a:xfrm>
                      <a:off x="2108525" y="1826224"/>
                      <a:ext cx="146207" cy="148339"/>
                    </a:xfrm>
                    <a:prstGeom prst="roundRect">
                      <a:avLst/>
                    </a:prstGeom>
                    <a:solidFill>
                      <a:sysClr val="window" lastClr="FFFFFF"/>
                    </a:solidFill>
                    <a:ln w="15875" cap="flat" cmpd="sng" algn="ctr">
                      <a:solidFill>
                        <a:sysClr val="windowText" lastClr="000000"/>
                      </a:solid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27" name="正方形/長方形 726"/>
                    <p:cNvSpPr/>
                    <p:nvPr/>
                  </p:nvSpPr>
                  <p:spPr>
                    <a:xfrm>
                      <a:off x="2051148" y="1800152"/>
                      <a:ext cx="232659" cy="69007"/>
                    </a:xfrm>
                    <a:prstGeom prst="rect">
                      <a:avLst/>
                    </a:prstGeom>
                    <a:solidFill>
                      <a:sysClr val="window" lastClr="FFFFFF"/>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grpSp>
            <p:grpSp>
              <p:nvGrpSpPr>
                <p:cNvPr id="712" name="グループ化 711"/>
                <p:cNvGrpSpPr/>
                <p:nvPr/>
              </p:nvGrpSpPr>
              <p:grpSpPr>
                <a:xfrm>
                  <a:off x="3222003" y="2830768"/>
                  <a:ext cx="130617" cy="132612"/>
                  <a:chOff x="1960746" y="1932814"/>
                  <a:chExt cx="157834" cy="179228"/>
                </a:xfrm>
              </p:grpSpPr>
              <p:sp>
                <p:nvSpPr>
                  <p:cNvPr id="722" name="角丸四角形 721"/>
                  <p:cNvSpPr/>
                  <p:nvPr/>
                </p:nvSpPr>
                <p:spPr>
                  <a:xfrm>
                    <a:off x="1965919" y="1963703"/>
                    <a:ext cx="146207" cy="148339"/>
                  </a:xfrm>
                  <a:prstGeom prst="roundRect">
                    <a:avLst/>
                  </a:prstGeom>
                  <a:solidFill>
                    <a:sysClr val="window" lastClr="FFFFFF"/>
                  </a:solidFill>
                  <a:ln w="15875" cap="flat" cmpd="sng" algn="ctr">
                    <a:solidFill>
                      <a:sysClr val="windowText" lastClr="000000"/>
                    </a:solid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23" name="正方形/長方形 722"/>
                  <p:cNvSpPr/>
                  <p:nvPr/>
                </p:nvSpPr>
                <p:spPr>
                  <a:xfrm>
                    <a:off x="1960746" y="1932814"/>
                    <a:ext cx="157834" cy="56008"/>
                  </a:xfrm>
                  <a:prstGeom prst="rect">
                    <a:avLst/>
                  </a:prstGeom>
                  <a:solidFill>
                    <a:sysClr val="window" lastClr="FFFFFF"/>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sp>
              <p:nvSpPr>
                <p:cNvPr id="713" name="フリーフォーム 712"/>
                <p:cNvSpPr/>
                <p:nvPr/>
              </p:nvSpPr>
              <p:spPr>
                <a:xfrm>
                  <a:off x="2710479" y="2930956"/>
                  <a:ext cx="1987486" cy="656297"/>
                </a:xfrm>
                <a:custGeom>
                  <a:avLst/>
                  <a:gdLst>
                    <a:gd name="connsiteX0" fmla="*/ 0 w 3124200"/>
                    <a:gd name="connsiteY0" fmla="*/ 871538 h 876300"/>
                    <a:gd name="connsiteX1" fmla="*/ 881062 w 3124200"/>
                    <a:gd name="connsiteY1" fmla="*/ 876300 h 876300"/>
                    <a:gd name="connsiteX2" fmla="*/ 1219200 w 3124200"/>
                    <a:gd name="connsiteY2" fmla="*/ 795338 h 876300"/>
                    <a:gd name="connsiteX3" fmla="*/ 1652587 w 3124200"/>
                    <a:gd name="connsiteY3" fmla="*/ 676275 h 876300"/>
                    <a:gd name="connsiteX4" fmla="*/ 1962150 w 3124200"/>
                    <a:gd name="connsiteY4" fmla="*/ 552450 h 876300"/>
                    <a:gd name="connsiteX5" fmla="*/ 2224087 w 3124200"/>
                    <a:gd name="connsiteY5" fmla="*/ 433388 h 876300"/>
                    <a:gd name="connsiteX6" fmla="*/ 2466975 w 3124200"/>
                    <a:gd name="connsiteY6" fmla="*/ 328613 h 876300"/>
                    <a:gd name="connsiteX7" fmla="*/ 2757487 w 3124200"/>
                    <a:gd name="connsiteY7" fmla="*/ 195263 h 876300"/>
                    <a:gd name="connsiteX8" fmla="*/ 2995612 w 3124200"/>
                    <a:gd name="connsiteY8" fmla="*/ 52388 h 876300"/>
                    <a:gd name="connsiteX9" fmla="*/ 3124200 w 3124200"/>
                    <a:gd name="connsiteY9" fmla="*/ 0 h 876300"/>
                    <a:gd name="connsiteX10" fmla="*/ 3105150 w 3124200"/>
                    <a:gd name="connsiteY10" fmla="*/ 476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4200" h="876300">
                      <a:moveTo>
                        <a:pt x="0" y="871538"/>
                      </a:moveTo>
                      <a:lnTo>
                        <a:pt x="881062" y="876300"/>
                      </a:lnTo>
                      <a:lnTo>
                        <a:pt x="1219200" y="795338"/>
                      </a:lnTo>
                      <a:lnTo>
                        <a:pt x="1652587" y="676275"/>
                      </a:lnTo>
                      <a:lnTo>
                        <a:pt x="1962150" y="552450"/>
                      </a:lnTo>
                      <a:lnTo>
                        <a:pt x="2224087" y="433388"/>
                      </a:lnTo>
                      <a:lnTo>
                        <a:pt x="2466975" y="328613"/>
                      </a:lnTo>
                      <a:lnTo>
                        <a:pt x="2757487" y="195263"/>
                      </a:lnTo>
                      <a:lnTo>
                        <a:pt x="2995612" y="52388"/>
                      </a:lnTo>
                      <a:lnTo>
                        <a:pt x="3124200" y="0"/>
                      </a:lnTo>
                      <a:lnTo>
                        <a:pt x="3105150" y="4763"/>
                      </a:lnTo>
                    </a:path>
                  </a:pathLst>
                </a:custGeom>
                <a:noFill/>
                <a:ln w="38100" cap="flat" cmpd="sng" algn="ctr">
                  <a:solidFill>
                    <a:sysClr val="window" lastClr="FFFFFF">
                      <a:lumMod val="85000"/>
                    </a:sysClr>
                  </a:solidFill>
                  <a:prstDash val="sysDash"/>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cxnSp>
              <p:nvCxnSpPr>
                <p:cNvPr id="714" name="直線コネクタ 713"/>
                <p:cNvCxnSpPr>
                  <a:endCxn id="759" idx="1"/>
                </p:cNvCxnSpPr>
                <p:nvPr/>
              </p:nvCxnSpPr>
              <p:spPr>
                <a:xfrm flipV="1">
                  <a:off x="4106552" y="2353460"/>
                  <a:ext cx="1446162" cy="143749"/>
                </a:xfrm>
                <a:prstGeom prst="line">
                  <a:avLst/>
                </a:prstGeom>
                <a:noFill/>
                <a:ln w="28575" cap="flat" cmpd="sng" algn="ctr">
                  <a:solidFill>
                    <a:sysClr val="window" lastClr="FFFFFF">
                      <a:lumMod val="85000"/>
                    </a:sysClr>
                  </a:solidFill>
                  <a:prstDash val="sysDash"/>
                </a:ln>
                <a:effectLst/>
              </p:spPr>
            </p:cxnSp>
            <p:cxnSp>
              <p:nvCxnSpPr>
                <p:cNvPr id="715" name="直線コネクタ 714"/>
                <p:cNvCxnSpPr/>
                <p:nvPr/>
              </p:nvCxnSpPr>
              <p:spPr>
                <a:xfrm flipV="1">
                  <a:off x="3384943" y="2720122"/>
                  <a:ext cx="1605143" cy="174232"/>
                </a:xfrm>
                <a:prstGeom prst="line">
                  <a:avLst/>
                </a:prstGeom>
                <a:noFill/>
                <a:ln w="28575" cap="flat" cmpd="sng" algn="ctr">
                  <a:solidFill>
                    <a:sysClr val="window" lastClr="FFFFFF">
                      <a:lumMod val="85000"/>
                    </a:sysClr>
                  </a:solidFill>
                  <a:prstDash val="sysDash"/>
                </a:ln>
                <a:effectLst/>
              </p:spPr>
            </p:cxnSp>
            <p:grpSp>
              <p:nvGrpSpPr>
                <p:cNvPr id="716" name="グループ化 715"/>
                <p:cNvGrpSpPr/>
                <p:nvPr/>
              </p:nvGrpSpPr>
              <p:grpSpPr>
                <a:xfrm>
                  <a:off x="3066286" y="2013188"/>
                  <a:ext cx="695499" cy="1424258"/>
                  <a:chOff x="3317619" y="1935938"/>
                  <a:chExt cx="695499" cy="1424258"/>
                </a:xfrm>
              </p:grpSpPr>
              <p:cxnSp>
                <p:nvCxnSpPr>
                  <p:cNvPr id="720" name="直線矢印コネクタ 719"/>
                  <p:cNvCxnSpPr>
                    <a:stCxn id="721" idx="2"/>
                    <a:endCxn id="713" idx="3"/>
                  </p:cNvCxnSpPr>
                  <p:nvPr/>
                </p:nvCxnSpPr>
                <p:spPr>
                  <a:xfrm>
                    <a:off x="3649530" y="2203731"/>
                    <a:ext cx="363588" cy="1156465"/>
                  </a:xfrm>
                  <a:prstGeom prst="straightConnector1">
                    <a:avLst/>
                  </a:prstGeom>
                  <a:noFill/>
                  <a:ln w="9525" cap="flat" cmpd="sng" algn="ctr">
                    <a:solidFill>
                      <a:sysClr val="windowText" lastClr="000000"/>
                    </a:solidFill>
                    <a:prstDash val="solid"/>
                    <a:tailEnd type="arrow"/>
                  </a:ln>
                  <a:effectLst/>
                </p:spPr>
              </p:cxnSp>
              <p:sp>
                <p:nvSpPr>
                  <p:cNvPr id="721" name="テキスト ボックス 720"/>
                  <p:cNvSpPr txBox="1"/>
                  <p:nvPr/>
                </p:nvSpPr>
                <p:spPr>
                  <a:xfrm>
                    <a:off x="3317619" y="1935938"/>
                    <a:ext cx="663822" cy="267791"/>
                  </a:xfrm>
                  <a:prstGeom prst="rect">
                    <a:avLst/>
                  </a:prstGeom>
                  <a:solidFill>
                    <a:sysClr val="window" lastClr="FFFFFF"/>
                  </a:solidFill>
                  <a:ln w="9525">
                    <a:solidFill>
                      <a:sysClr val="windowText" lastClr="000000"/>
                    </a:solidFill>
                  </a:ln>
                </p:spPr>
                <p:txBody>
                  <a:bodyPr wrap="square" lIns="33247" tIns="0" rIns="33247" bIns="0" rtlCol="0" anchor="ctr">
                    <a:noAutofit/>
                  </a:bodyPr>
                  <a:lstStyle/>
                  <a:p>
                    <a:pPr algn="ctr" defTabSz="886671" fontAlgn="auto">
                      <a:spcBef>
                        <a:spcPts val="0"/>
                      </a:spcBef>
                      <a:spcAft>
                        <a:spcPts val="0"/>
                      </a:spcAft>
                      <a:defRPr/>
                    </a:pPr>
                    <a:r>
                      <a:rPr kumimoji="0" lang="ja-JP" altLang="en-US" sz="739" b="1" kern="0" dirty="0">
                        <a:solidFill>
                          <a:srgbClr val="000000"/>
                        </a:solidFill>
                        <a:latin typeface="Meiryo UI" panose="020B0604030504040204" pitchFamily="50" charset="-128"/>
                        <a:ea typeface="Meiryo UI" panose="020B0604030504040204" pitchFamily="50" charset="-128"/>
                      </a:rPr>
                      <a:t>排水施設</a:t>
                    </a:r>
                    <a:endParaRPr kumimoji="0" lang="en-US" altLang="ja-JP" sz="739" b="1" kern="0" dirty="0">
                      <a:solidFill>
                        <a:srgbClr val="000000"/>
                      </a:solidFill>
                      <a:latin typeface="Meiryo UI" panose="020B0604030504040204" pitchFamily="50" charset="-128"/>
                      <a:ea typeface="Meiryo UI" panose="020B0604030504040204" pitchFamily="50" charset="-128"/>
                    </a:endParaRPr>
                  </a:p>
                </p:txBody>
              </p:sp>
            </p:grpSp>
            <p:sp>
              <p:nvSpPr>
                <p:cNvPr id="717" name="フリーフォーム 716"/>
                <p:cNvSpPr/>
                <p:nvPr/>
              </p:nvSpPr>
              <p:spPr>
                <a:xfrm>
                  <a:off x="4749288" y="2124485"/>
                  <a:ext cx="755302" cy="789831"/>
                </a:xfrm>
                <a:custGeom>
                  <a:avLst/>
                  <a:gdLst>
                    <a:gd name="connsiteX0" fmla="*/ 0 w 1365250"/>
                    <a:gd name="connsiteY0" fmla="*/ 1238250 h 1238250"/>
                    <a:gd name="connsiteX1" fmla="*/ 247650 w 1365250"/>
                    <a:gd name="connsiteY1" fmla="*/ 1038225 h 1238250"/>
                    <a:gd name="connsiteX2" fmla="*/ 327025 w 1365250"/>
                    <a:gd name="connsiteY2" fmla="*/ 974725 h 1238250"/>
                    <a:gd name="connsiteX3" fmla="*/ 469900 w 1365250"/>
                    <a:gd name="connsiteY3" fmla="*/ 914400 h 1238250"/>
                    <a:gd name="connsiteX4" fmla="*/ 685800 w 1365250"/>
                    <a:gd name="connsiteY4" fmla="*/ 714375 h 1238250"/>
                    <a:gd name="connsiteX5" fmla="*/ 796925 w 1365250"/>
                    <a:gd name="connsiteY5" fmla="*/ 479425 h 1238250"/>
                    <a:gd name="connsiteX6" fmla="*/ 889000 w 1365250"/>
                    <a:gd name="connsiteY6" fmla="*/ 393700 h 1238250"/>
                    <a:gd name="connsiteX7" fmla="*/ 977900 w 1365250"/>
                    <a:gd name="connsiteY7" fmla="*/ 352425 h 1238250"/>
                    <a:gd name="connsiteX8" fmla="*/ 1162050 w 1365250"/>
                    <a:gd name="connsiteY8" fmla="*/ 111125 h 1238250"/>
                    <a:gd name="connsiteX9" fmla="*/ 1365250 w 1365250"/>
                    <a:gd name="connsiteY9" fmla="*/ 0 h 1238250"/>
                    <a:gd name="connsiteX0" fmla="*/ 0 w 1374775"/>
                    <a:gd name="connsiteY0" fmla="*/ 1252537 h 1252537"/>
                    <a:gd name="connsiteX1" fmla="*/ 257175 w 1374775"/>
                    <a:gd name="connsiteY1" fmla="*/ 1038225 h 1252537"/>
                    <a:gd name="connsiteX2" fmla="*/ 336550 w 1374775"/>
                    <a:gd name="connsiteY2" fmla="*/ 974725 h 1252537"/>
                    <a:gd name="connsiteX3" fmla="*/ 479425 w 1374775"/>
                    <a:gd name="connsiteY3" fmla="*/ 914400 h 1252537"/>
                    <a:gd name="connsiteX4" fmla="*/ 695325 w 1374775"/>
                    <a:gd name="connsiteY4" fmla="*/ 714375 h 1252537"/>
                    <a:gd name="connsiteX5" fmla="*/ 806450 w 1374775"/>
                    <a:gd name="connsiteY5" fmla="*/ 479425 h 1252537"/>
                    <a:gd name="connsiteX6" fmla="*/ 898525 w 1374775"/>
                    <a:gd name="connsiteY6" fmla="*/ 393700 h 1252537"/>
                    <a:gd name="connsiteX7" fmla="*/ 987425 w 1374775"/>
                    <a:gd name="connsiteY7" fmla="*/ 352425 h 1252537"/>
                    <a:gd name="connsiteX8" fmla="*/ 1171575 w 1374775"/>
                    <a:gd name="connsiteY8" fmla="*/ 111125 h 1252537"/>
                    <a:gd name="connsiteX9" fmla="*/ 1374775 w 1374775"/>
                    <a:gd name="connsiteY9" fmla="*/ 0 h 1252537"/>
                    <a:gd name="connsiteX0" fmla="*/ 0 w 1384300"/>
                    <a:gd name="connsiteY0" fmla="*/ 1252537 h 1252537"/>
                    <a:gd name="connsiteX1" fmla="*/ 266700 w 1384300"/>
                    <a:gd name="connsiteY1" fmla="*/ 1038225 h 1252537"/>
                    <a:gd name="connsiteX2" fmla="*/ 346075 w 1384300"/>
                    <a:gd name="connsiteY2" fmla="*/ 974725 h 1252537"/>
                    <a:gd name="connsiteX3" fmla="*/ 488950 w 1384300"/>
                    <a:gd name="connsiteY3" fmla="*/ 914400 h 1252537"/>
                    <a:gd name="connsiteX4" fmla="*/ 704850 w 1384300"/>
                    <a:gd name="connsiteY4" fmla="*/ 714375 h 1252537"/>
                    <a:gd name="connsiteX5" fmla="*/ 815975 w 1384300"/>
                    <a:gd name="connsiteY5" fmla="*/ 479425 h 1252537"/>
                    <a:gd name="connsiteX6" fmla="*/ 908050 w 1384300"/>
                    <a:gd name="connsiteY6" fmla="*/ 393700 h 1252537"/>
                    <a:gd name="connsiteX7" fmla="*/ 996950 w 1384300"/>
                    <a:gd name="connsiteY7" fmla="*/ 352425 h 1252537"/>
                    <a:gd name="connsiteX8" fmla="*/ 1181100 w 1384300"/>
                    <a:gd name="connsiteY8" fmla="*/ 111125 h 1252537"/>
                    <a:gd name="connsiteX9" fmla="*/ 1384300 w 1384300"/>
                    <a:gd name="connsiteY9" fmla="*/ 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300" h="1252537">
                      <a:moveTo>
                        <a:pt x="0" y="1252537"/>
                      </a:moveTo>
                      <a:lnTo>
                        <a:pt x="266700" y="1038225"/>
                      </a:lnTo>
                      <a:cubicBezTo>
                        <a:pt x="324379" y="991923"/>
                        <a:pt x="309033" y="995363"/>
                        <a:pt x="346075" y="974725"/>
                      </a:cubicBezTo>
                      <a:cubicBezTo>
                        <a:pt x="383117" y="954087"/>
                        <a:pt x="429154" y="957792"/>
                        <a:pt x="488950" y="914400"/>
                      </a:cubicBezTo>
                      <a:cubicBezTo>
                        <a:pt x="548746" y="871008"/>
                        <a:pt x="650346" y="786871"/>
                        <a:pt x="704850" y="714375"/>
                      </a:cubicBezTo>
                      <a:cubicBezTo>
                        <a:pt x="759354" y="641879"/>
                        <a:pt x="782108" y="532871"/>
                        <a:pt x="815975" y="479425"/>
                      </a:cubicBezTo>
                      <a:cubicBezTo>
                        <a:pt x="849842" y="425979"/>
                        <a:pt x="877888" y="414867"/>
                        <a:pt x="908050" y="393700"/>
                      </a:cubicBezTo>
                      <a:cubicBezTo>
                        <a:pt x="938212" y="372533"/>
                        <a:pt x="951442" y="399521"/>
                        <a:pt x="996950" y="352425"/>
                      </a:cubicBezTo>
                      <a:cubicBezTo>
                        <a:pt x="1042458" y="305329"/>
                        <a:pt x="1116542" y="169862"/>
                        <a:pt x="1181100" y="111125"/>
                      </a:cubicBezTo>
                      <a:cubicBezTo>
                        <a:pt x="1245658" y="52388"/>
                        <a:pt x="1354138" y="529"/>
                        <a:pt x="1384300" y="0"/>
                      </a:cubicBezTo>
                    </a:path>
                  </a:pathLst>
                </a:custGeom>
                <a:noFill/>
                <a:ln w="6350" cap="flat" cmpd="sng" algn="ctr">
                  <a:solidFill>
                    <a:sysClr val="windowText" lastClr="000000"/>
                  </a:solidFill>
                  <a:prstDash val="dash"/>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cxnSp>
              <p:nvCxnSpPr>
                <p:cNvPr id="719" name="直線コネクタ 718"/>
                <p:cNvCxnSpPr/>
                <p:nvPr/>
              </p:nvCxnSpPr>
              <p:spPr>
                <a:xfrm>
                  <a:off x="3349485" y="2838830"/>
                  <a:ext cx="501964" cy="8742"/>
                </a:xfrm>
                <a:prstGeom prst="line">
                  <a:avLst/>
                </a:prstGeom>
                <a:noFill/>
                <a:ln w="3175" cap="flat" cmpd="sng" algn="ctr">
                  <a:solidFill>
                    <a:srgbClr val="FF0000"/>
                  </a:solidFill>
                  <a:prstDash val="dash"/>
                </a:ln>
                <a:effectLst/>
              </p:spPr>
            </p:cxnSp>
          </p:grpSp>
          <p:cxnSp>
            <p:nvCxnSpPr>
              <p:cNvPr id="672" name="直線矢印コネクタ 671"/>
              <p:cNvCxnSpPr>
                <a:stCxn id="560" idx="2"/>
              </p:cNvCxnSpPr>
              <p:nvPr/>
            </p:nvCxnSpPr>
            <p:spPr>
              <a:xfrm>
                <a:off x="2410516" y="3084097"/>
                <a:ext cx="187465" cy="412512"/>
              </a:xfrm>
              <a:prstGeom prst="straightConnector1">
                <a:avLst/>
              </a:prstGeom>
              <a:noFill/>
              <a:ln w="9525" cap="flat" cmpd="sng" algn="ctr">
                <a:solidFill>
                  <a:sysClr val="windowText" lastClr="000000"/>
                </a:solidFill>
                <a:prstDash val="solid"/>
                <a:tailEnd type="arrow"/>
              </a:ln>
              <a:effectLst/>
            </p:spPr>
          </p:cxnSp>
        </p:grpSp>
        <p:sp>
          <p:nvSpPr>
            <p:cNvPr id="560" name="テキスト ボックス 559"/>
            <p:cNvSpPr txBox="1"/>
            <p:nvPr/>
          </p:nvSpPr>
          <p:spPr>
            <a:xfrm>
              <a:off x="2518715" y="2836690"/>
              <a:ext cx="346103" cy="202985"/>
            </a:xfrm>
            <a:prstGeom prst="rect">
              <a:avLst/>
            </a:prstGeom>
            <a:solidFill>
              <a:sysClr val="window" lastClr="FFFFFF"/>
            </a:solidFill>
            <a:ln w="9525">
              <a:solidFill>
                <a:sysClr val="windowText" lastClr="000000"/>
              </a:solidFill>
            </a:ln>
          </p:spPr>
          <p:txBody>
            <a:bodyPr wrap="square" lIns="33247" tIns="0" rIns="33247" bIns="0" rtlCol="0" anchor="ctr">
              <a:noAutofit/>
            </a:bodyPr>
            <a:lstStyle/>
            <a:p>
              <a:pPr algn="ctr" defTabSz="886671" fontAlgn="auto">
                <a:spcBef>
                  <a:spcPts val="0"/>
                </a:spcBef>
                <a:spcAft>
                  <a:spcPts val="0"/>
                </a:spcAft>
                <a:defRPr/>
              </a:pPr>
              <a:r>
                <a:rPr kumimoji="0" lang="ja-JP" altLang="en-US" sz="739" b="1" kern="0" dirty="0">
                  <a:solidFill>
                    <a:srgbClr val="000000"/>
                  </a:solidFill>
                  <a:latin typeface="Meiryo UI" panose="020B0604030504040204" pitchFamily="50" charset="-128"/>
                  <a:ea typeface="Meiryo UI" panose="020B0604030504040204" pitchFamily="50" charset="-128"/>
                </a:rPr>
                <a:t>擁壁</a:t>
              </a:r>
              <a:endParaRPr kumimoji="0" lang="en-US" altLang="ja-JP" sz="739" b="1" kern="0" dirty="0">
                <a:solidFill>
                  <a:srgbClr val="000000"/>
                </a:solidFill>
                <a:latin typeface="Meiryo UI" panose="020B0604030504040204" pitchFamily="50" charset="-128"/>
                <a:ea typeface="Meiryo UI" panose="020B0604030504040204" pitchFamily="50" charset="-128"/>
              </a:endParaRPr>
            </a:p>
          </p:txBody>
        </p:sp>
        <p:cxnSp>
          <p:nvCxnSpPr>
            <p:cNvPr id="561" name="直線矢印コネクタ 560"/>
            <p:cNvCxnSpPr>
              <a:stCxn id="721" idx="2"/>
            </p:cNvCxnSpPr>
            <p:nvPr/>
          </p:nvCxnSpPr>
          <p:spPr>
            <a:xfrm>
              <a:off x="3309432" y="2892843"/>
              <a:ext cx="429571" cy="399871"/>
            </a:xfrm>
            <a:prstGeom prst="straightConnector1">
              <a:avLst/>
            </a:prstGeom>
            <a:noFill/>
            <a:ln w="9525" cap="flat" cmpd="sng" algn="ctr">
              <a:solidFill>
                <a:sysClr val="windowText" lastClr="000000"/>
              </a:solidFill>
              <a:prstDash val="solid"/>
              <a:tailEnd type="arrow"/>
            </a:ln>
            <a:effectLst/>
          </p:spPr>
        </p:cxnSp>
        <p:sp>
          <p:nvSpPr>
            <p:cNvPr id="563" name="テキスト ボックス 562"/>
            <p:cNvSpPr txBox="1"/>
            <p:nvPr/>
          </p:nvSpPr>
          <p:spPr>
            <a:xfrm>
              <a:off x="3886867" y="3123890"/>
              <a:ext cx="570510" cy="164751"/>
            </a:xfrm>
            <a:prstGeom prst="rect">
              <a:avLst/>
            </a:prstGeom>
            <a:solidFill>
              <a:sysClr val="window" lastClr="FFFFFF"/>
            </a:solidFill>
            <a:ln w="9525">
              <a:solidFill>
                <a:sysClr val="windowText" lastClr="000000"/>
              </a:solidFill>
            </a:ln>
          </p:spPr>
          <p:txBody>
            <a:bodyPr wrap="square" lIns="33247" tIns="0" rIns="33247" bIns="0" rtlCol="0" anchor="ctr">
              <a:noAutofit/>
            </a:bodyPr>
            <a:lstStyle/>
            <a:p>
              <a:pPr algn="ctr" defTabSz="886671" fontAlgn="auto">
                <a:spcBef>
                  <a:spcPts val="0"/>
                </a:spcBef>
                <a:spcAft>
                  <a:spcPts val="0"/>
                </a:spcAft>
                <a:defRPr/>
              </a:pPr>
              <a:r>
                <a:rPr kumimoji="0" lang="ja-JP" altLang="en-US" sz="739" b="1" kern="0" dirty="0">
                  <a:solidFill>
                    <a:srgbClr val="000000"/>
                  </a:solidFill>
                  <a:latin typeface="Meiryo UI" panose="020B0604030504040204" pitchFamily="50" charset="-128"/>
                  <a:ea typeface="Meiryo UI" panose="020B0604030504040204" pitchFamily="50" charset="-128"/>
                </a:rPr>
                <a:t>締め固め</a:t>
              </a:r>
              <a:endParaRPr kumimoji="0" lang="en-US" altLang="ja-JP" sz="739" b="1" kern="0" dirty="0">
                <a:solidFill>
                  <a:srgbClr val="000000"/>
                </a:solidFill>
                <a:latin typeface="Meiryo UI" panose="020B0604030504040204" pitchFamily="50" charset="-128"/>
                <a:ea typeface="Meiryo UI" panose="020B0604030504040204" pitchFamily="50" charset="-128"/>
              </a:endParaRPr>
            </a:p>
          </p:txBody>
        </p:sp>
        <p:sp>
          <p:nvSpPr>
            <p:cNvPr id="566" name="テキスト ボックス 565"/>
            <p:cNvSpPr txBox="1"/>
            <p:nvPr/>
          </p:nvSpPr>
          <p:spPr>
            <a:xfrm>
              <a:off x="3549945" y="3254885"/>
              <a:ext cx="552945" cy="787163"/>
            </a:xfrm>
            <a:prstGeom prst="rect">
              <a:avLst/>
            </a:prstGeom>
            <a:noFill/>
          </p:spPr>
          <p:txBody>
            <a:bodyPr wrap="square" rtlCol="0">
              <a:spAutoFit/>
            </a:bodyPr>
            <a:lstStyle/>
            <a:p>
              <a:pPr marL="241779" indent="-241779" defTabSz="844026">
                <a:lnSpc>
                  <a:spcPct val="150000"/>
                </a:lnSpc>
                <a:spcAft>
                  <a:spcPts val="0"/>
                </a:spcAft>
                <a:defRPr/>
              </a:pPr>
              <a:r>
                <a:rPr lang="ja-JP" altLang="en-US" sz="1108" b="1" dirty="0">
                  <a:solidFill>
                    <a:prstClr val="black"/>
                  </a:solidFill>
                  <a:latin typeface="Meiryo UI"/>
                  <a:ea typeface="Meiryo UI"/>
                </a:rPr>
                <a:t>盛土</a:t>
              </a:r>
              <a:endParaRPr lang="en-US" altLang="ja-JP" sz="1108" b="1" dirty="0">
                <a:solidFill>
                  <a:prstClr val="black"/>
                </a:solidFill>
                <a:latin typeface="Meiryo UI"/>
                <a:ea typeface="Meiryo UI"/>
              </a:endParaRPr>
            </a:p>
          </p:txBody>
        </p:sp>
        <p:sp>
          <p:nvSpPr>
            <p:cNvPr id="568" name="テキスト ボックス 567"/>
            <p:cNvSpPr txBox="1"/>
            <p:nvPr/>
          </p:nvSpPr>
          <p:spPr>
            <a:xfrm>
              <a:off x="4479320" y="3582518"/>
              <a:ext cx="552945" cy="787163"/>
            </a:xfrm>
            <a:prstGeom prst="rect">
              <a:avLst/>
            </a:prstGeom>
            <a:noFill/>
          </p:spPr>
          <p:txBody>
            <a:bodyPr wrap="square" rtlCol="0">
              <a:spAutoFit/>
            </a:bodyPr>
            <a:lstStyle/>
            <a:p>
              <a:pPr marL="241779" indent="-241779" defTabSz="844026">
                <a:lnSpc>
                  <a:spcPct val="150000"/>
                </a:lnSpc>
                <a:spcAft>
                  <a:spcPts val="0"/>
                </a:spcAft>
                <a:defRPr/>
              </a:pPr>
              <a:r>
                <a:rPr lang="ja-JP" altLang="en-US" sz="1108" b="1" dirty="0">
                  <a:solidFill>
                    <a:prstClr val="black"/>
                  </a:solidFill>
                  <a:latin typeface="Meiryo UI"/>
                  <a:ea typeface="Meiryo UI"/>
                </a:rPr>
                <a:t>地山</a:t>
              </a:r>
              <a:endParaRPr lang="en-US" altLang="ja-JP" sz="1108" b="1" dirty="0">
                <a:solidFill>
                  <a:prstClr val="black"/>
                </a:solidFill>
                <a:latin typeface="Meiryo UI"/>
                <a:ea typeface="Meiryo UI"/>
              </a:endParaRPr>
            </a:p>
          </p:txBody>
        </p:sp>
      </p:grpSp>
      <p:sp>
        <p:nvSpPr>
          <p:cNvPr id="571" name="テキスト ボックス 570"/>
          <p:cNvSpPr txBox="1"/>
          <p:nvPr/>
        </p:nvSpPr>
        <p:spPr>
          <a:xfrm>
            <a:off x="4838003" y="3406416"/>
            <a:ext cx="1650443" cy="689228"/>
          </a:xfrm>
          <a:prstGeom prst="rect">
            <a:avLst/>
          </a:prstGeom>
          <a:noFill/>
        </p:spPr>
        <p:txBody>
          <a:bodyPr wrap="square" rtlCol="0">
            <a:spAutoFit/>
          </a:bodyPr>
          <a:lstStyle/>
          <a:p>
            <a:pPr marL="230270" indent="-230270" defTabSz="803850">
              <a:spcAft>
                <a:spcPts val="0"/>
              </a:spcAft>
              <a:defRPr/>
            </a:pPr>
            <a:r>
              <a:rPr lang="ja-JP" altLang="en-US" sz="1293" dirty="0">
                <a:solidFill>
                  <a:prstClr val="black"/>
                </a:solidFill>
                <a:latin typeface="Meiryo UI"/>
                <a:ea typeface="Meiryo UI"/>
              </a:rPr>
              <a:t>✔　地盤の勾配</a:t>
            </a:r>
            <a:endParaRPr lang="en-US" altLang="ja-JP" sz="1293" dirty="0">
              <a:solidFill>
                <a:prstClr val="black"/>
              </a:solidFill>
              <a:latin typeface="Meiryo UI"/>
              <a:ea typeface="Meiryo UI"/>
            </a:endParaRPr>
          </a:p>
          <a:p>
            <a:pPr marL="230270" indent="-230270" defTabSz="803850">
              <a:spcAft>
                <a:spcPts val="0"/>
              </a:spcAft>
              <a:defRPr/>
            </a:pPr>
            <a:r>
              <a:rPr lang="ja-JP" altLang="en-US" sz="1293" dirty="0">
                <a:solidFill>
                  <a:prstClr val="black"/>
                </a:solidFill>
                <a:latin typeface="Meiryo UI"/>
                <a:ea typeface="Meiryo UI"/>
              </a:rPr>
              <a:t>✔　堆積の高さ</a:t>
            </a:r>
            <a:endParaRPr lang="en-US" altLang="ja-JP" sz="1293" dirty="0">
              <a:solidFill>
                <a:prstClr val="black"/>
              </a:solidFill>
              <a:latin typeface="Meiryo UI"/>
              <a:ea typeface="Meiryo UI"/>
            </a:endParaRPr>
          </a:p>
          <a:p>
            <a:pPr marL="230270" indent="-230270" defTabSz="803850">
              <a:spcAft>
                <a:spcPts val="0"/>
              </a:spcAft>
              <a:defRPr/>
            </a:pPr>
            <a:r>
              <a:rPr lang="ja-JP" altLang="en-US" sz="1293" dirty="0">
                <a:solidFill>
                  <a:prstClr val="black"/>
                </a:solidFill>
                <a:latin typeface="Meiryo UI"/>
                <a:ea typeface="Meiryo UI"/>
              </a:rPr>
              <a:t>✔　空地の確保　等</a:t>
            </a:r>
            <a:endParaRPr lang="en-US" altLang="ja-JP" sz="1293" dirty="0">
              <a:solidFill>
                <a:prstClr val="black"/>
              </a:solidFill>
              <a:latin typeface="Meiryo UI"/>
              <a:ea typeface="Meiryo UI"/>
            </a:endParaRPr>
          </a:p>
        </p:txBody>
      </p:sp>
      <p:sp>
        <p:nvSpPr>
          <p:cNvPr id="617" name="テキスト ボックス 616"/>
          <p:cNvSpPr txBox="1"/>
          <p:nvPr/>
        </p:nvSpPr>
        <p:spPr>
          <a:xfrm>
            <a:off x="-49897" y="4287066"/>
            <a:ext cx="3300863" cy="319768"/>
          </a:xfrm>
          <a:prstGeom prst="rect">
            <a:avLst/>
          </a:prstGeom>
          <a:noFill/>
        </p:spPr>
        <p:txBody>
          <a:bodyPr wrap="square" rtlCol="0">
            <a:spAutoFit/>
          </a:bodyPr>
          <a:lstStyle/>
          <a:p>
            <a:pPr marL="241779" indent="-241779" defTabSz="844026">
              <a:spcAft>
                <a:spcPts val="554"/>
              </a:spcAft>
              <a:defRPr/>
            </a:pPr>
            <a:r>
              <a:rPr lang="ja-JP" altLang="en-US" sz="1478" b="1" dirty="0">
                <a:solidFill>
                  <a:srgbClr val="C00000"/>
                </a:solidFill>
                <a:latin typeface="Meiryo UI"/>
                <a:ea typeface="Meiryo UI"/>
              </a:rPr>
              <a:t>■</a:t>
            </a:r>
            <a:r>
              <a:rPr lang="ja-JP" altLang="en-US" sz="1478" b="1" u="sng" dirty="0">
                <a:solidFill>
                  <a:srgbClr val="C00000"/>
                </a:solidFill>
                <a:latin typeface="Meiryo UI"/>
                <a:ea typeface="Meiryo UI"/>
              </a:rPr>
              <a:t>施工中・完了時の安全確認</a:t>
            </a:r>
          </a:p>
        </p:txBody>
      </p:sp>
      <p:sp>
        <p:nvSpPr>
          <p:cNvPr id="177" name="楕円 176"/>
          <p:cNvSpPr/>
          <p:nvPr/>
        </p:nvSpPr>
        <p:spPr bwMode="auto">
          <a:xfrm>
            <a:off x="781449" y="5632329"/>
            <a:ext cx="300538" cy="291188"/>
          </a:xfrm>
          <a:prstGeom prst="ellipse">
            <a:avLst/>
          </a:prstGeom>
          <a:solidFill>
            <a:schemeClr val="bg1">
              <a:lumMod val="50000"/>
            </a:schemeClr>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18" name="楕円 176"/>
          <p:cNvSpPr/>
          <p:nvPr/>
        </p:nvSpPr>
        <p:spPr bwMode="auto">
          <a:xfrm>
            <a:off x="4275515" y="5623923"/>
            <a:ext cx="300538" cy="291188"/>
          </a:xfrm>
          <a:prstGeom prst="ellipse">
            <a:avLst/>
          </a:prstGeom>
          <a:solidFill>
            <a:srgbClr val="FF3300"/>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19" name="楕円 176"/>
          <p:cNvSpPr/>
          <p:nvPr/>
        </p:nvSpPr>
        <p:spPr bwMode="auto">
          <a:xfrm>
            <a:off x="8120731" y="5624525"/>
            <a:ext cx="300538" cy="291188"/>
          </a:xfrm>
          <a:prstGeom prst="ellipse">
            <a:avLst/>
          </a:prstGeom>
          <a:solidFill>
            <a:srgbClr val="0000FF"/>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59" name="正方形/長方形 58"/>
          <p:cNvSpPr/>
          <p:nvPr/>
        </p:nvSpPr>
        <p:spPr>
          <a:xfrm>
            <a:off x="194982" y="4976980"/>
            <a:ext cx="1466912" cy="319768"/>
          </a:xfrm>
          <a:prstGeom prst="rect">
            <a:avLst/>
          </a:prstGeom>
        </p:spPr>
        <p:txBody>
          <a:bodyPr wrap="square">
            <a:spAutoFit/>
          </a:bodyPr>
          <a:lstStyle/>
          <a:p>
            <a:pPr defTabSz="844448">
              <a:defRPr/>
            </a:pPr>
            <a:r>
              <a:rPr lang="ja-JP" altLang="en-US" sz="1478" dirty="0">
                <a:solidFill>
                  <a:prstClr val="black"/>
                </a:solidFill>
                <a:latin typeface="Meiryo UI"/>
                <a:ea typeface="Meiryo UI"/>
              </a:rPr>
              <a:t>工事の許可</a:t>
            </a:r>
            <a:endParaRPr lang="en-US" altLang="ja-JP" sz="1478" dirty="0">
              <a:solidFill>
                <a:prstClr val="black"/>
              </a:solidFill>
              <a:latin typeface="Meiryo UI"/>
              <a:ea typeface="Meiryo UI"/>
            </a:endParaRPr>
          </a:p>
        </p:txBody>
      </p:sp>
      <p:grpSp>
        <p:nvGrpSpPr>
          <p:cNvPr id="63" name="グループ化 62"/>
          <p:cNvGrpSpPr/>
          <p:nvPr/>
        </p:nvGrpSpPr>
        <p:grpSpPr>
          <a:xfrm>
            <a:off x="2086547" y="5877846"/>
            <a:ext cx="4746484" cy="308307"/>
            <a:chOff x="2259339" y="6085197"/>
            <a:chExt cx="5139552" cy="333839"/>
          </a:xfrm>
        </p:grpSpPr>
        <p:sp>
          <p:nvSpPr>
            <p:cNvPr id="62" name="二等辺三角形 61"/>
            <p:cNvSpPr/>
            <p:nvPr/>
          </p:nvSpPr>
          <p:spPr bwMode="auto">
            <a:xfrm>
              <a:off x="2259339" y="6106839"/>
              <a:ext cx="288205" cy="312197"/>
            </a:xfrm>
            <a:prstGeom prst="triangle">
              <a:avLst/>
            </a:prstGeom>
            <a:solidFill>
              <a:srgbClr val="00CC66"/>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1" name="二等辺三角形 620"/>
            <p:cNvSpPr/>
            <p:nvPr/>
          </p:nvSpPr>
          <p:spPr bwMode="auto">
            <a:xfrm>
              <a:off x="3870326" y="6095471"/>
              <a:ext cx="288205" cy="312197"/>
            </a:xfrm>
            <a:prstGeom prst="triangle">
              <a:avLst/>
            </a:prstGeom>
            <a:solidFill>
              <a:srgbClr val="00CC66"/>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3" name="二等辺三角形 622"/>
            <p:cNvSpPr/>
            <p:nvPr/>
          </p:nvSpPr>
          <p:spPr bwMode="auto">
            <a:xfrm>
              <a:off x="5499699" y="6096565"/>
              <a:ext cx="288205" cy="312197"/>
            </a:xfrm>
            <a:prstGeom prst="triangle">
              <a:avLst/>
            </a:prstGeom>
            <a:solidFill>
              <a:srgbClr val="00CC66"/>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4" name="二等辺三角形 623"/>
            <p:cNvSpPr/>
            <p:nvPr/>
          </p:nvSpPr>
          <p:spPr bwMode="auto">
            <a:xfrm>
              <a:off x="7110686" y="6085197"/>
              <a:ext cx="288205" cy="312197"/>
            </a:xfrm>
            <a:prstGeom prst="triangle">
              <a:avLst/>
            </a:prstGeom>
            <a:solidFill>
              <a:srgbClr val="00CC66"/>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grpSp>
      <p:sp>
        <p:nvSpPr>
          <p:cNvPr id="625" name="角丸四角形 624"/>
          <p:cNvSpPr/>
          <p:nvPr/>
        </p:nvSpPr>
        <p:spPr bwMode="auto">
          <a:xfrm>
            <a:off x="1330968" y="6288539"/>
            <a:ext cx="6576234" cy="399005"/>
          </a:xfrm>
          <a:prstGeom prst="roundRect">
            <a:avLst/>
          </a:prstGeom>
          <a:noFill/>
          <a:ln w="38100" cap="flat" cmpd="sng" algn="ctr">
            <a:solidFill>
              <a:srgbClr val="00CC66"/>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6" name="角丸四角形吹き出し 625"/>
          <p:cNvSpPr/>
          <p:nvPr/>
        </p:nvSpPr>
        <p:spPr bwMode="auto">
          <a:xfrm>
            <a:off x="140339" y="4945760"/>
            <a:ext cx="1190628" cy="399769"/>
          </a:xfrm>
          <a:prstGeom prst="wedgeRoundRectCallout">
            <a:avLst>
              <a:gd name="adj1" fmla="val 13642"/>
              <a:gd name="adj2" fmla="val 100043"/>
              <a:gd name="adj3" fmla="val 16667"/>
            </a:avLst>
          </a:prstGeom>
          <a:noFill/>
          <a:ln w="38100" cap="flat" cmpd="sng" algn="ctr">
            <a:solidFill>
              <a:schemeClr val="bg1">
                <a:lumMod val="50000"/>
              </a:schemeClr>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7" name="角丸四角形吹き出し 626"/>
          <p:cNvSpPr/>
          <p:nvPr/>
        </p:nvSpPr>
        <p:spPr bwMode="auto">
          <a:xfrm>
            <a:off x="2847879" y="4498142"/>
            <a:ext cx="3093971" cy="927099"/>
          </a:xfrm>
          <a:prstGeom prst="wedgeRoundRectCallout">
            <a:avLst>
              <a:gd name="adj1" fmla="val -3086"/>
              <a:gd name="adj2" fmla="val 68158"/>
              <a:gd name="adj3" fmla="val 16667"/>
            </a:avLst>
          </a:prstGeom>
          <a:noFill/>
          <a:ln w="38100" cap="flat" cmpd="sng" algn="ctr">
            <a:solidFill>
              <a:srgbClr val="FF3300"/>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8" name="角丸四角形吹き出し 627"/>
          <p:cNvSpPr/>
          <p:nvPr/>
        </p:nvSpPr>
        <p:spPr bwMode="auto">
          <a:xfrm>
            <a:off x="6503817" y="4498143"/>
            <a:ext cx="2365672" cy="893809"/>
          </a:xfrm>
          <a:prstGeom prst="wedgeRoundRectCallout">
            <a:avLst>
              <a:gd name="adj1" fmla="val 24690"/>
              <a:gd name="adj2" fmla="val 71723"/>
              <a:gd name="adj3" fmla="val 16667"/>
            </a:avLst>
          </a:prstGeom>
          <a:noFill/>
          <a:ln w="38100" cap="flat" cmpd="sng" algn="ctr">
            <a:solidFill>
              <a:srgbClr val="0000FF"/>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318" name="テキスト ボックス 317"/>
          <p:cNvSpPr txBox="1"/>
          <p:nvPr/>
        </p:nvSpPr>
        <p:spPr>
          <a:xfrm>
            <a:off x="170732" y="3138244"/>
            <a:ext cx="1685065" cy="277127"/>
          </a:xfrm>
          <a:prstGeom prst="rect">
            <a:avLst/>
          </a:prstGeom>
          <a:noFill/>
        </p:spPr>
        <p:txBody>
          <a:bodyPr wrap="square" rtlCol="0">
            <a:spAutoFit/>
          </a:bodyPr>
          <a:lstStyle/>
          <a:p>
            <a:pPr marL="241779" indent="-241779" defTabSz="844026">
              <a:spcAft>
                <a:spcPts val="554"/>
              </a:spcAft>
              <a:defRPr/>
            </a:pPr>
            <a:r>
              <a:rPr lang="ja-JP" altLang="en-US" sz="1201" dirty="0">
                <a:solidFill>
                  <a:prstClr val="black"/>
                </a:solidFill>
                <a:latin typeface="Meiryo UI"/>
                <a:ea typeface="Meiryo UI"/>
              </a:rPr>
              <a:t>（主な安全基準）</a:t>
            </a:r>
          </a:p>
        </p:txBody>
      </p:sp>
      <p:sp>
        <p:nvSpPr>
          <p:cNvPr id="319" name="テキスト ボックス 318"/>
          <p:cNvSpPr txBox="1"/>
          <p:nvPr/>
        </p:nvSpPr>
        <p:spPr>
          <a:xfrm>
            <a:off x="4771503" y="3128463"/>
            <a:ext cx="1685065" cy="277127"/>
          </a:xfrm>
          <a:prstGeom prst="rect">
            <a:avLst/>
          </a:prstGeom>
          <a:noFill/>
        </p:spPr>
        <p:txBody>
          <a:bodyPr wrap="square" rtlCol="0">
            <a:spAutoFit/>
          </a:bodyPr>
          <a:lstStyle/>
          <a:p>
            <a:pPr marL="241779" indent="-241779" defTabSz="844026">
              <a:spcAft>
                <a:spcPts val="554"/>
              </a:spcAft>
              <a:defRPr/>
            </a:pPr>
            <a:r>
              <a:rPr lang="ja-JP" altLang="en-US" sz="1201" dirty="0">
                <a:solidFill>
                  <a:prstClr val="black"/>
                </a:solidFill>
                <a:latin typeface="Meiryo UI"/>
                <a:ea typeface="Meiryo UI"/>
              </a:rPr>
              <a:t>（主な安全基準）</a:t>
            </a:r>
          </a:p>
        </p:txBody>
      </p:sp>
      <p:sp>
        <p:nvSpPr>
          <p:cNvPr id="276" name="正方形/長方形 275"/>
          <p:cNvSpPr/>
          <p:nvPr/>
        </p:nvSpPr>
        <p:spPr>
          <a:xfrm>
            <a:off x="1117235" y="2059428"/>
            <a:ext cx="7767120" cy="248658"/>
          </a:xfrm>
          <a:prstGeom prst="rect">
            <a:avLst/>
          </a:prstGeom>
        </p:spPr>
        <p:txBody>
          <a:bodyPr wrap="square">
            <a:spAutoFit/>
          </a:bodyPr>
          <a:lstStyle/>
          <a:p>
            <a:pPr defTabSz="844026">
              <a:defRPr/>
            </a:pPr>
            <a:r>
              <a:rPr lang="ja-JP" altLang="en-US" sz="1016" dirty="0">
                <a:solidFill>
                  <a:prstClr val="black"/>
                </a:solidFill>
                <a:latin typeface="Meiryo UI"/>
                <a:ea typeface="Meiryo UI"/>
              </a:rPr>
              <a:t>　　</a:t>
            </a:r>
            <a:r>
              <a:rPr lang="en-US" altLang="ja-JP" sz="1016" dirty="0">
                <a:solidFill>
                  <a:prstClr val="black"/>
                </a:solidFill>
                <a:latin typeface="Meiryo UI"/>
                <a:ea typeface="Meiryo UI"/>
              </a:rPr>
              <a:t>※</a:t>
            </a:r>
            <a:r>
              <a:rPr lang="ja-JP" altLang="en-US" sz="1016" dirty="0">
                <a:solidFill>
                  <a:prstClr val="black"/>
                </a:solidFill>
                <a:latin typeface="Meiryo UI"/>
                <a:ea typeface="Meiryo UI"/>
              </a:rPr>
              <a:t>　地域の実情に応じ、条例で、許可基準の強化のほか、定期報告の頻度や内容、中間検査の対象項目等の上乗せができる旨の規定を措置。</a:t>
            </a:r>
            <a:endParaRPr lang="ja-JP" altLang="ja-JP" sz="1016" dirty="0">
              <a:solidFill>
                <a:prstClr val="black"/>
              </a:solidFill>
              <a:latin typeface="Meiryo UI"/>
              <a:ea typeface="Meiryo UI"/>
            </a:endParaRPr>
          </a:p>
        </p:txBody>
      </p:sp>
      <p:sp>
        <p:nvSpPr>
          <p:cNvPr id="281" name="正方形/長方形 280"/>
          <p:cNvSpPr/>
          <p:nvPr/>
        </p:nvSpPr>
        <p:spPr>
          <a:xfrm>
            <a:off x="1127438" y="968856"/>
            <a:ext cx="7767120" cy="248658"/>
          </a:xfrm>
          <a:prstGeom prst="rect">
            <a:avLst/>
          </a:prstGeom>
        </p:spPr>
        <p:txBody>
          <a:bodyPr wrap="square">
            <a:spAutoFit/>
          </a:bodyPr>
          <a:lstStyle/>
          <a:p>
            <a:pPr defTabSz="844026">
              <a:defRPr/>
            </a:pPr>
            <a:r>
              <a:rPr lang="ja-JP" altLang="en-US" sz="1016" dirty="0">
                <a:solidFill>
                  <a:prstClr val="black"/>
                </a:solidFill>
                <a:latin typeface="Meiryo UI"/>
                <a:ea typeface="Meiryo UI"/>
              </a:rPr>
              <a:t>　　</a:t>
            </a:r>
            <a:r>
              <a:rPr lang="en-US" altLang="ja-JP" sz="1016" dirty="0">
                <a:solidFill>
                  <a:prstClr val="black"/>
                </a:solidFill>
                <a:latin typeface="Meiryo UI"/>
                <a:ea typeface="Meiryo UI"/>
              </a:rPr>
              <a:t>※</a:t>
            </a:r>
            <a:r>
              <a:rPr lang="ja-JP" altLang="en-US" sz="1016" dirty="0">
                <a:solidFill>
                  <a:prstClr val="black"/>
                </a:solidFill>
                <a:latin typeface="Meiryo UI"/>
                <a:ea typeface="Meiryo UI"/>
              </a:rPr>
              <a:t>　許可に当たっては、工事主の資力・信用、工事施行者の能力についても審査</a:t>
            </a:r>
            <a:endParaRPr lang="ja-JP" altLang="ja-JP" sz="1016" dirty="0">
              <a:solidFill>
                <a:prstClr val="black"/>
              </a:solidFill>
              <a:latin typeface="Meiryo UI"/>
              <a:ea typeface="Meiryo UI"/>
            </a:endParaRPr>
          </a:p>
        </p:txBody>
      </p:sp>
      <p:grpSp>
        <p:nvGrpSpPr>
          <p:cNvPr id="279" name="グループ化 278"/>
          <p:cNvGrpSpPr/>
          <p:nvPr/>
        </p:nvGrpSpPr>
        <p:grpSpPr>
          <a:xfrm>
            <a:off x="7008521" y="3423624"/>
            <a:ext cx="1202611" cy="428474"/>
            <a:chOff x="7197120" y="3347848"/>
            <a:chExt cx="1670912" cy="488960"/>
          </a:xfrm>
        </p:grpSpPr>
        <p:sp>
          <p:nvSpPr>
            <p:cNvPr id="282" name="フリーフォーム 281"/>
            <p:cNvSpPr/>
            <p:nvPr/>
          </p:nvSpPr>
          <p:spPr>
            <a:xfrm>
              <a:off x="7220335" y="3390133"/>
              <a:ext cx="1614777" cy="446675"/>
            </a:xfrm>
            <a:custGeom>
              <a:avLst/>
              <a:gdLst>
                <a:gd name="connsiteX0" fmla="*/ 174576 w 4204078"/>
                <a:gd name="connsiteY0" fmla="*/ 772671 h 809897"/>
                <a:gd name="connsiteX1" fmla="*/ 689965 w 4204078"/>
                <a:gd name="connsiteY1" fmla="*/ 390285 h 809897"/>
                <a:gd name="connsiteX2" fmla="*/ 1097289 w 4204078"/>
                <a:gd name="connsiteY2" fmla="*/ 182467 h 809897"/>
                <a:gd name="connsiteX3" fmla="*/ 1404860 w 4204078"/>
                <a:gd name="connsiteY3" fmla="*/ 149216 h 809897"/>
                <a:gd name="connsiteX4" fmla="*/ 1679180 w 4204078"/>
                <a:gd name="connsiteY4" fmla="*/ 7900 h 809897"/>
                <a:gd name="connsiteX5" fmla="*/ 2443951 w 4204078"/>
                <a:gd name="connsiteY5" fmla="*/ 32838 h 809897"/>
                <a:gd name="connsiteX6" fmla="*/ 2809711 w 4204078"/>
                <a:gd name="connsiteY6" fmla="*/ 157529 h 809897"/>
                <a:gd name="connsiteX7" fmla="*/ 3250285 w 4204078"/>
                <a:gd name="connsiteY7" fmla="*/ 307158 h 809897"/>
                <a:gd name="connsiteX8" fmla="*/ 3665922 w 4204078"/>
                <a:gd name="connsiteY8" fmla="*/ 598104 h 809897"/>
                <a:gd name="connsiteX9" fmla="*/ 3990118 w 4204078"/>
                <a:gd name="connsiteY9" fmla="*/ 772671 h 809897"/>
                <a:gd name="connsiteX10" fmla="*/ 174576 w 4204078"/>
                <a:gd name="connsiteY10" fmla="*/ 772671 h 809897"/>
                <a:gd name="connsiteX0" fmla="*/ 163288 w 4307410"/>
                <a:gd name="connsiteY0" fmla="*/ 789296 h 820506"/>
                <a:gd name="connsiteX1" fmla="*/ 786742 w 4307410"/>
                <a:gd name="connsiteY1" fmla="*/ 390285 h 820506"/>
                <a:gd name="connsiteX2" fmla="*/ 1194066 w 4307410"/>
                <a:gd name="connsiteY2" fmla="*/ 182467 h 820506"/>
                <a:gd name="connsiteX3" fmla="*/ 1501637 w 4307410"/>
                <a:gd name="connsiteY3" fmla="*/ 149216 h 820506"/>
                <a:gd name="connsiteX4" fmla="*/ 1775957 w 4307410"/>
                <a:gd name="connsiteY4" fmla="*/ 7900 h 820506"/>
                <a:gd name="connsiteX5" fmla="*/ 2540728 w 4307410"/>
                <a:gd name="connsiteY5" fmla="*/ 32838 h 820506"/>
                <a:gd name="connsiteX6" fmla="*/ 2906488 w 4307410"/>
                <a:gd name="connsiteY6" fmla="*/ 157529 h 820506"/>
                <a:gd name="connsiteX7" fmla="*/ 3347062 w 4307410"/>
                <a:gd name="connsiteY7" fmla="*/ 307158 h 820506"/>
                <a:gd name="connsiteX8" fmla="*/ 3762699 w 4307410"/>
                <a:gd name="connsiteY8" fmla="*/ 598104 h 820506"/>
                <a:gd name="connsiteX9" fmla="*/ 4086895 w 4307410"/>
                <a:gd name="connsiteY9" fmla="*/ 772671 h 820506"/>
                <a:gd name="connsiteX10" fmla="*/ 163288 w 4307410"/>
                <a:gd name="connsiteY10" fmla="*/ 789296 h 820506"/>
                <a:gd name="connsiteX0" fmla="*/ 43032 w 4187154"/>
                <a:gd name="connsiteY0" fmla="*/ 789296 h 816827"/>
                <a:gd name="connsiteX1" fmla="*/ 666486 w 4187154"/>
                <a:gd name="connsiteY1" fmla="*/ 390285 h 816827"/>
                <a:gd name="connsiteX2" fmla="*/ 1073810 w 4187154"/>
                <a:gd name="connsiteY2" fmla="*/ 182467 h 816827"/>
                <a:gd name="connsiteX3" fmla="*/ 1381381 w 4187154"/>
                <a:gd name="connsiteY3" fmla="*/ 149216 h 816827"/>
                <a:gd name="connsiteX4" fmla="*/ 1655701 w 4187154"/>
                <a:gd name="connsiteY4" fmla="*/ 7900 h 816827"/>
                <a:gd name="connsiteX5" fmla="*/ 2420472 w 4187154"/>
                <a:gd name="connsiteY5" fmla="*/ 32838 h 816827"/>
                <a:gd name="connsiteX6" fmla="*/ 2786232 w 4187154"/>
                <a:gd name="connsiteY6" fmla="*/ 157529 h 816827"/>
                <a:gd name="connsiteX7" fmla="*/ 3226806 w 4187154"/>
                <a:gd name="connsiteY7" fmla="*/ 307158 h 816827"/>
                <a:gd name="connsiteX8" fmla="*/ 3642443 w 4187154"/>
                <a:gd name="connsiteY8" fmla="*/ 598104 h 816827"/>
                <a:gd name="connsiteX9" fmla="*/ 3966639 w 4187154"/>
                <a:gd name="connsiteY9" fmla="*/ 772671 h 816827"/>
                <a:gd name="connsiteX10" fmla="*/ 43032 w 4187154"/>
                <a:gd name="connsiteY10" fmla="*/ 789296 h 816827"/>
                <a:gd name="connsiteX0" fmla="*/ 43032 w 3995061"/>
                <a:gd name="connsiteY0" fmla="*/ 789296 h 821360"/>
                <a:gd name="connsiteX1" fmla="*/ 666486 w 3995061"/>
                <a:gd name="connsiteY1" fmla="*/ 390285 h 821360"/>
                <a:gd name="connsiteX2" fmla="*/ 1073810 w 3995061"/>
                <a:gd name="connsiteY2" fmla="*/ 182467 h 821360"/>
                <a:gd name="connsiteX3" fmla="*/ 1381381 w 3995061"/>
                <a:gd name="connsiteY3" fmla="*/ 149216 h 821360"/>
                <a:gd name="connsiteX4" fmla="*/ 1655701 w 3995061"/>
                <a:gd name="connsiteY4" fmla="*/ 7900 h 821360"/>
                <a:gd name="connsiteX5" fmla="*/ 2420472 w 3995061"/>
                <a:gd name="connsiteY5" fmla="*/ 32838 h 821360"/>
                <a:gd name="connsiteX6" fmla="*/ 2786232 w 3995061"/>
                <a:gd name="connsiteY6" fmla="*/ 157529 h 821360"/>
                <a:gd name="connsiteX7" fmla="*/ 3226806 w 3995061"/>
                <a:gd name="connsiteY7" fmla="*/ 307158 h 821360"/>
                <a:gd name="connsiteX8" fmla="*/ 3642443 w 3995061"/>
                <a:gd name="connsiteY8" fmla="*/ 598104 h 821360"/>
                <a:gd name="connsiteX9" fmla="*/ 3966639 w 3995061"/>
                <a:gd name="connsiteY9" fmla="*/ 772671 h 821360"/>
                <a:gd name="connsiteX10" fmla="*/ 43032 w 3995061"/>
                <a:gd name="connsiteY10" fmla="*/ 789296 h 821360"/>
                <a:gd name="connsiteX0" fmla="*/ 43032 w 3995061"/>
                <a:gd name="connsiteY0" fmla="*/ 789296 h 789296"/>
                <a:gd name="connsiteX1" fmla="*/ 666486 w 3995061"/>
                <a:gd name="connsiteY1" fmla="*/ 390285 h 789296"/>
                <a:gd name="connsiteX2" fmla="*/ 1073810 w 3995061"/>
                <a:gd name="connsiteY2" fmla="*/ 182467 h 789296"/>
                <a:gd name="connsiteX3" fmla="*/ 1381381 w 3995061"/>
                <a:gd name="connsiteY3" fmla="*/ 149216 h 789296"/>
                <a:gd name="connsiteX4" fmla="*/ 1655701 w 3995061"/>
                <a:gd name="connsiteY4" fmla="*/ 7900 h 789296"/>
                <a:gd name="connsiteX5" fmla="*/ 2420472 w 3995061"/>
                <a:gd name="connsiteY5" fmla="*/ 32838 h 789296"/>
                <a:gd name="connsiteX6" fmla="*/ 2786232 w 3995061"/>
                <a:gd name="connsiteY6" fmla="*/ 157529 h 789296"/>
                <a:gd name="connsiteX7" fmla="*/ 3226806 w 3995061"/>
                <a:gd name="connsiteY7" fmla="*/ 307158 h 789296"/>
                <a:gd name="connsiteX8" fmla="*/ 3642443 w 3995061"/>
                <a:gd name="connsiteY8" fmla="*/ 598104 h 789296"/>
                <a:gd name="connsiteX9" fmla="*/ 3966639 w 3995061"/>
                <a:gd name="connsiteY9" fmla="*/ 772671 h 789296"/>
                <a:gd name="connsiteX10" fmla="*/ 43032 w 3995061"/>
                <a:gd name="connsiteY10" fmla="*/ 789296 h 789296"/>
                <a:gd name="connsiteX0" fmla="*/ 43032 w 3971649"/>
                <a:gd name="connsiteY0" fmla="*/ 789296 h 794337"/>
                <a:gd name="connsiteX1" fmla="*/ 666486 w 3971649"/>
                <a:gd name="connsiteY1" fmla="*/ 390285 h 794337"/>
                <a:gd name="connsiteX2" fmla="*/ 1073810 w 3971649"/>
                <a:gd name="connsiteY2" fmla="*/ 182467 h 794337"/>
                <a:gd name="connsiteX3" fmla="*/ 1381381 w 3971649"/>
                <a:gd name="connsiteY3" fmla="*/ 149216 h 794337"/>
                <a:gd name="connsiteX4" fmla="*/ 1655701 w 3971649"/>
                <a:gd name="connsiteY4" fmla="*/ 7900 h 794337"/>
                <a:gd name="connsiteX5" fmla="*/ 2420472 w 3971649"/>
                <a:gd name="connsiteY5" fmla="*/ 32838 h 794337"/>
                <a:gd name="connsiteX6" fmla="*/ 2786232 w 3971649"/>
                <a:gd name="connsiteY6" fmla="*/ 157529 h 794337"/>
                <a:gd name="connsiteX7" fmla="*/ 3226806 w 3971649"/>
                <a:gd name="connsiteY7" fmla="*/ 307158 h 794337"/>
                <a:gd name="connsiteX8" fmla="*/ 3642443 w 3971649"/>
                <a:gd name="connsiteY8" fmla="*/ 598104 h 794337"/>
                <a:gd name="connsiteX9" fmla="*/ 3966639 w 3971649"/>
                <a:gd name="connsiteY9" fmla="*/ 772671 h 794337"/>
                <a:gd name="connsiteX10" fmla="*/ 43032 w 3971649"/>
                <a:gd name="connsiteY10" fmla="*/ 789296 h 794337"/>
                <a:gd name="connsiteX0" fmla="*/ 43032 w 3971649"/>
                <a:gd name="connsiteY0" fmla="*/ 789296 h 789296"/>
                <a:gd name="connsiteX1" fmla="*/ 666486 w 3971649"/>
                <a:gd name="connsiteY1" fmla="*/ 390285 h 789296"/>
                <a:gd name="connsiteX2" fmla="*/ 1073810 w 3971649"/>
                <a:gd name="connsiteY2" fmla="*/ 182467 h 789296"/>
                <a:gd name="connsiteX3" fmla="*/ 1381381 w 3971649"/>
                <a:gd name="connsiteY3" fmla="*/ 149216 h 789296"/>
                <a:gd name="connsiteX4" fmla="*/ 1655701 w 3971649"/>
                <a:gd name="connsiteY4" fmla="*/ 7900 h 789296"/>
                <a:gd name="connsiteX5" fmla="*/ 2420472 w 3971649"/>
                <a:gd name="connsiteY5" fmla="*/ 32838 h 789296"/>
                <a:gd name="connsiteX6" fmla="*/ 2786232 w 3971649"/>
                <a:gd name="connsiteY6" fmla="*/ 157529 h 789296"/>
                <a:gd name="connsiteX7" fmla="*/ 3226806 w 3971649"/>
                <a:gd name="connsiteY7" fmla="*/ 307158 h 789296"/>
                <a:gd name="connsiteX8" fmla="*/ 3642443 w 3971649"/>
                <a:gd name="connsiteY8" fmla="*/ 598104 h 789296"/>
                <a:gd name="connsiteX9" fmla="*/ 3966639 w 3971649"/>
                <a:gd name="connsiteY9" fmla="*/ 772671 h 789296"/>
                <a:gd name="connsiteX10" fmla="*/ 43032 w 3971649"/>
                <a:gd name="connsiteY10" fmla="*/ 789296 h 789296"/>
                <a:gd name="connsiteX0" fmla="*/ 163288 w 4091905"/>
                <a:gd name="connsiteY0" fmla="*/ 789296 h 816780"/>
                <a:gd name="connsiteX1" fmla="*/ 786742 w 4091905"/>
                <a:gd name="connsiteY1" fmla="*/ 390285 h 816780"/>
                <a:gd name="connsiteX2" fmla="*/ 1194066 w 4091905"/>
                <a:gd name="connsiteY2" fmla="*/ 182467 h 816780"/>
                <a:gd name="connsiteX3" fmla="*/ 1501637 w 4091905"/>
                <a:gd name="connsiteY3" fmla="*/ 149216 h 816780"/>
                <a:gd name="connsiteX4" fmla="*/ 1775957 w 4091905"/>
                <a:gd name="connsiteY4" fmla="*/ 7900 h 816780"/>
                <a:gd name="connsiteX5" fmla="*/ 2540728 w 4091905"/>
                <a:gd name="connsiteY5" fmla="*/ 32838 h 816780"/>
                <a:gd name="connsiteX6" fmla="*/ 2906488 w 4091905"/>
                <a:gd name="connsiteY6" fmla="*/ 157529 h 816780"/>
                <a:gd name="connsiteX7" fmla="*/ 3347062 w 4091905"/>
                <a:gd name="connsiteY7" fmla="*/ 307158 h 816780"/>
                <a:gd name="connsiteX8" fmla="*/ 3762699 w 4091905"/>
                <a:gd name="connsiteY8" fmla="*/ 598104 h 816780"/>
                <a:gd name="connsiteX9" fmla="*/ 4086895 w 4091905"/>
                <a:gd name="connsiteY9" fmla="*/ 780984 h 816780"/>
                <a:gd name="connsiteX10" fmla="*/ 163288 w 4091905"/>
                <a:gd name="connsiteY10" fmla="*/ 789296 h 816780"/>
                <a:gd name="connsiteX0" fmla="*/ 163288 w 4127360"/>
                <a:gd name="connsiteY0" fmla="*/ 789296 h 816780"/>
                <a:gd name="connsiteX1" fmla="*/ 786742 w 4127360"/>
                <a:gd name="connsiteY1" fmla="*/ 390285 h 816780"/>
                <a:gd name="connsiteX2" fmla="*/ 1194066 w 4127360"/>
                <a:gd name="connsiteY2" fmla="*/ 182467 h 816780"/>
                <a:gd name="connsiteX3" fmla="*/ 1501637 w 4127360"/>
                <a:gd name="connsiteY3" fmla="*/ 149216 h 816780"/>
                <a:gd name="connsiteX4" fmla="*/ 1775957 w 4127360"/>
                <a:gd name="connsiteY4" fmla="*/ 7900 h 816780"/>
                <a:gd name="connsiteX5" fmla="*/ 2540728 w 4127360"/>
                <a:gd name="connsiteY5" fmla="*/ 32838 h 816780"/>
                <a:gd name="connsiteX6" fmla="*/ 2906488 w 4127360"/>
                <a:gd name="connsiteY6" fmla="*/ 157529 h 816780"/>
                <a:gd name="connsiteX7" fmla="*/ 3347062 w 4127360"/>
                <a:gd name="connsiteY7" fmla="*/ 307158 h 816780"/>
                <a:gd name="connsiteX8" fmla="*/ 3762699 w 4127360"/>
                <a:gd name="connsiteY8" fmla="*/ 598104 h 816780"/>
                <a:gd name="connsiteX9" fmla="*/ 4086895 w 4127360"/>
                <a:gd name="connsiteY9" fmla="*/ 780984 h 816780"/>
                <a:gd name="connsiteX10" fmla="*/ 163288 w 4127360"/>
                <a:gd name="connsiteY10" fmla="*/ 789296 h 816780"/>
                <a:gd name="connsiteX0" fmla="*/ 163288 w 4127360"/>
                <a:gd name="connsiteY0" fmla="*/ 789296 h 789296"/>
                <a:gd name="connsiteX1" fmla="*/ 786742 w 4127360"/>
                <a:gd name="connsiteY1" fmla="*/ 390285 h 789296"/>
                <a:gd name="connsiteX2" fmla="*/ 1194066 w 4127360"/>
                <a:gd name="connsiteY2" fmla="*/ 182467 h 789296"/>
                <a:gd name="connsiteX3" fmla="*/ 1501637 w 4127360"/>
                <a:gd name="connsiteY3" fmla="*/ 149216 h 789296"/>
                <a:gd name="connsiteX4" fmla="*/ 1775957 w 4127360"/>
                <a:gd name="connsiteY4" fmla="*/ 7900 h 789296"/>
                <a:gd name="connsiteX5" fmla="*/ 2540728 w 4127360"/>
                <a:gd name="connsiteY5" fmla="*/ 32838 h 789296"/>
                <a:gd name="connsiteX6" fmla="*/ 2906488 w 4127360"/>
                <a:gd name="connsiteY6" fmla="*/ 157529 h 789296"/>
                <a:gd name="connsiteX7" fmla="*/ 3347062 w 4127360"/>
                <a:gd name="connsiteY7" fmla="*/ 307158 h 789296"/>
                <a:gd name="connsiteX8" fmla="*/ 3762699 w 4127360"/>
                <a:gd name="connsiteY8" fmla="*/ 598104 h 789296"/>
                <a:gd name="connsiteX9" fmla="*/ 4086895 w 4127360"/>
                <a:gd name="connsiteY9" fmla="*/ 780984 h 789296"/>
                <a:gd name="connsiteX10" fmla="*/ 163288 w 4127360"/>
                <a:gd name="connsiteY10" fmla="*/ 789296 h 789296"/>
                <a:gd name="connsiteX0" fmla="*/ 38012 w 4002084"/>
                <a:gd name="connsiteY0" fmla="*/ 789296 h 789296"/>
                <a:gd name="connsiteX1" fmla="*/ 661466 w 4002084"/>
                <a:gd name="connsiteY1" fmla="*/ 390285 h 789296"/>
                <a:gd name="connsiteX2" fmla="*/ 1068790 w 4002084"/>
                <a:gd name="connsiteY2" fmla="*/ 182467 h 789296"/>
                <a:gd name="connsiteX3" fmla="*/ 1376361 w 4002084"/>
                <a:gd name="connsiteY3" fmla="*/ 149216 h 789296"/>
                <a:gd name="connsiteX4" fmla="*/ 1650681 w 4002084"/>
                <a:gd name="connsiteY4" fmla="*/ 7900 h 789296"/>
                <a:gd name="connsiteX5" fmla="*/ 2415452 w 4002084"/>
                <a:gd name="connsiteY5" fmla="*/ 32838 h 789296"/>
                <a:gd name="connsiteX6" fmla="*/ 2781212 w 4002084"/>
                <a:gd name="connsiteY6" fmla="*/ 157529 h 789296"/>
                <a:gd name="connsiteX7" fmla="*/ 3221786 w 4002084"/>
                <a:gd name="connsiteY7" fmla="*/ 307158 h 789296"/>
                <a:gd name="connsiteX8" fmla="*/ 3637423 w 4002084"/>
                <a:gd name="connsiteY8" fmla="*/ 598104 h 789296"/>
                <a:gd name="connsiteX9" fmla="*/ 3961619 w 4002084"/>
                <a:gd name="connsiteY9" fmla="*/ 780984 h 789296"/>
                <a:gd name="connsiteX10" fmla="*/ 38012 w 4002084"/>
                <a:gd name="connsiteY10" fmla="*/ 789296 h 789296"/>
                <a:gd name="connsiteX0" fmla="*/ 20183 w 3984255"/>
                <a:gd name="connsiteY0" fmla="*/ 789296 h 789296"/>
                <a:gd name="connsiteX1" fmla="*/ 643637 w 3984255"/>
                <a:gd name="connsiteY1" fmla="*/ 390285 h 789296"/>
                <a:gd name="connsiteX2" fmla="*/ 1050961 w 3984255"/>
                <a:gd name="connsiteY2" fmla="*/ 182467 h 789296"/>
                <a:gd name="connsiteX3" fmla="*/ 1358532 w 3984255"/>
                <a:gd name="connsiteY3" fmla="*/ 149216 h 789296"/>
                <a:gd name="connsiteX4" fmla="*/ 1632852 w 3984255"/>
                <a:gd name="connsiteY4" fmla="*/ 7900 h 789296"/>
                <a:gd name="connsiteX5" fmla="*/ 2397623 w 3984255"/>
                <a:gd name="connsiteY5" fmla="*/ 32838 h 789296"/>
                <a:gd name="connsiteX6" fmla="*/ 2763383 w 3984255"/>
                <a:gd name="connsiteY6" fmla="*/ 157529 h 789296"/>
                <a:gd name="connsiteX7" fmla="*/ 3203957 w 3984255"/>
                <a:gd name="connsiteY7" fmla="*/ 307158 h 789296"/>
                <a:gd name="connsiteX8" fmla="*/ 3619594 w 3984255"/>
                <a:gd name="connsiteY8" fmla="*/ 598104 h 789296"/>
                <a:gd name="connsiteX9" fmla="*/ 3943790 w 3984255"/>
                <a:gd name="connsiteY9" fmla="*/ 780984 h 789296"/>
                <a:gd name="connsiteX10" fmla="*/ 20183 w 3984255"/>
                <a:gd name="connsiteY10" fmla="*/ 789296 h 789296"/>
                <a:gd name="connsiteX0" fmla="*/ 20183 w 3984255"/>
                <a:gd name="connsiteY0" fmla="*/ 789296 h 789296"/>
                <a:gd name="connsiteX1" fmla="*/ 643637 w 3984255"/>
                <a:gd name="connsiteY1" fmla="*/ 390285 h 789296"/>
                <a:gd name="connsiteX2" fmla="*/ 1050961 w 3984255"/>
                <a:gd name="connsiteY2" fmla="*/ 182467 h 789296"/>
                <a:gd name="connsiteX3" fmla="*/ 1358532 w 3984255"/>
                <a:gd name="connsiteY3" fmla="*/ 149216 h 789296"/>
                <a:gd name="connsiteX4" fmla="*/ 1632852 w 3984255"/>
                <a:gd name="connsiteY4" fmla="*/ 7900 h 789296"/>
                <a:gd name="connsiteX5" fmla="*/ 2397623 w 3984255"/>
                <a:gd name="connsiteY5" fmla="*/ 32838 h 789296"/>
                <a:gd name="connsiteX6" fmla="*/ 2763383 w 3984255"/>
                <a:gd name="connsiteY6" fmla="*/ 157529 h 789296"/>
                <a:gd name="connsiteX7" fmla="*/ 3135377 w 3984255"/>
                <a:gd name="connsiteY7" fmla="*/ 330018 h 789296"/>
                <a:gd name="connsiteX8" fmla="*/ 3619594 w 3984255"/>
                <a:gd name="connsiteY8" fmla="*/ 598104 h 789296"/>
                <a:gd name="connsiteX9" fmla="*/ 3943790 w 3984255"/>
                <a:gd name="connsiteY9" fmla="*/ 780984 h 789296"/>
                <a:gd name="connsiteX10" fmla="*/ 20183 w 3984255"/>
                <a:gd name="connsiteY10" fmla="*/ 789296 h 789296"/>
                <a:gd name="connsiteX0" fmla="*/ 20183 w 3984255"/>
                <a:gd name="connsiteY0" fmla="*/ 789296 h 789296"/>
                <a:gd name="connsiteX1" fmla="*/ 643637 w 3984255"/>
                <a:gd name="connsiteY1" fmla="*/ 390285 h 789296"/>
                <a:gd name="connsiteX2" fmla="*/ 1050961 w 3984255"/>
                <a:gd name="connsiteY2" fmla="*/ 182467 h 789296"/>
                <a:gd name="connsiteX3" fmla="*/ 1358532 w 3984255"/>
                <a:gd name="connsiteY3" fmla="*/ 149216 h 789296"/>
                <a:gd name="connsiteX4" fmla="*/ 1632852 w 3984255"/>
                <a:gd name="connsiteY4" fmla="*/ 7900 h 789296"/>
                <a:gd name="connsiteX5" fmla="*/ 2397623 w 3984255"/>
                <a:gd name="connsiteY5" fmla="*/ 32838 h 789296"/>
                <a:gd name="connsiteX6" fmla="*/ 2763383 w 3984255"/>
                <a:gd name="connsiteY6" fmla="*/ 157529 h 789296"/>
                <a:gd name="connsiteX7" fmla="*/ 3173477 w 3984255"/>
                <a:gd name="connsiteY7" fmla="*/ 322398 h 789296"/>
                <a:gd name="connsiteX8" fmla="*/ 3619594 w 3984255"/>
                <a:gd name="connsiteY8" fmla="*/ 598104 h 789296"/>
                <a:gd name="connsiteX9" fmla="*/ 3943790 w 3984255"/>
                <a:gd name="connsiteY9" fmla="*/ 780984 h 789296"/>
                <a:gd name="connsiteX10" fmla="*/ 20183 w 3984255"/>
                <a:gd name="connsiteY10" fmla="*/ 789296 h 789296"/>
                <a:gd name="connsiteX0" fmla="*/ 20183 w 3984255"/>
                <a:gd name="connsiteY0" fmla="*/ 787637 h 787637"/>
                <a:gd name="connsiteX1" fmla="*/ 643637 w 3984255"/>
                <a:gd name="connsiteY1" fmla="*/ 388626 h 787637"/>
                <a:gd name="connsiteX2" fmla="*/ 1050961 w 3984255"/>
                <a:gd name="connsiteY2" fmla="*/ 180808 h 787637"/>
                <a:gd name="connsiteX3" fmla="*/ 1373772 w 3984255"/>
                <a:gd name="connsiteY3" fmla="*/ 124697 h 787637"/>
                <a:gd name="connsiteX4" fmla="*/ 1632852 w 3984255"/>
                <a:gd name="connsiteY4" fmla="*/ 6241 h 787637"/>
                <a:gd name="connsiteX5" fmla="*/ 2397623 w 3984255"/>
                <a:gd name="connsiteY5" fmla="*/ 31179 h 787637"/>
                <a:gd name="connsiteX6" fmla="*/ 2763383 w 3984255"/>
                <a:gd name="connsiteY6" fmla="*/ 155870 h 787637"/>
                <a:gd name="connsiteX7" fmla="*/ 3173477 w 3984255"/>
                <a:gd name="connsiteY7" fmla="*/ 320739 h 787637"/>
                <a:gd name="connsiteX8" fmla="*/ 3619594 w 3984255"/>
                <a:gd name="connsiteY8" fmla="*/ 596445 h 787637"/>
                <a:gd name="connsiteX9" fmla="*/ 3943790 w 3984255"/>
                <a:gd name="connsiteY9" fmla="*/ 779325 h 787637"/>
                <a:gd name="connsiteX10" fmla="*/ 20183 w 3984255"/>
                <a:gd name="connsiteY10" fmla="*/ 787637 h 787637"/>
                <a:gd name="connsiteX0" fmla="*/ 20483 w 3984555"/>
                <a:gd name="connsiteY0" fmla="*/ 787637 h 787637"/>
                <a:gd name="connsiteX1" fmla="*/ 643937 w 3984555"/>
                <a:gd name="connsiteY1" fmla="*/ 388626 h 787637"/>
                <a:gd name="connsiteX2" fmla="*/ 1114761 w 3984555"/>
                <a:gd name="connsiteY2" fmla="*/ 206208 h 787637"/>
                <a:gd name="connsiteX3" fmla="*/ 1374072 w 3984555"/>
                <a:gd name="connsiteY3" fmla="*/ 124697 h 787637"/>
                <a:gd name="connsiteX4" fmla="*/ 1633152 w 3984555"/>
                <a:gd name="connsiteY4" fmla="*/ 6241 h 787637"/>
                <a:gd name="connsiteX5" fmla="*/ 2397923 w 3984555"/>
                <a:gd name="connsiteY5" fmla="*/ 31179 h 787637"/>
                <a:gd name="connsiteX6" fmla="*/ 2763683 w 3984555"/>
                <a:gd name="connsiteY6" fmla="*/ 155870 h 787637"/>
                <a:gd name="connsiteX7" fmla="*/ 3173777 w 3984555"/>
                <a:gd name="connsiteY7" fmla="*/ 320739 h 787637"/>
                <a:gd name="connsiteX8" fmla="*/ 3619894 w 3984555"/>
                <a:gd name="connsiteY8" fmla="*/ 596445 h 787637"/>
                <a:gd name="connsiteX9" fmla="*/ 3944090 w 3984555"/>
                <a:gd name="connsiteY9" fmla="*/ 779325 h 787637"/>
                <a:gd name="connsiteX10" fmla="*/ 20483 w 3984555"/>
                <a:gd name="connsiteY10" fmla="*/ 787637 h 787637"/>
                <a:gd name="connsiteX0" fmla="*/ 162111 w 4126183"/>
                <a:gd name="connsiteY0" fmla="*/ 787637 h 813714"/>
                <a:gd name="connsiteX1" fmla="*/ 798265 w 4126183"/>
                <a:gd name="connsiteY1" fmla="*/ 407676 h 813714"/>
                <a:gd name="connsiteX2" fmla="*/ 1256389 w 4126183"/>
                <a:gd name="connsiteY2" fmla="*/ 206208 h 813714"/>
                <a:gd name="connsiteX3" fmla="*/ 1515700 w 4126183"/>
                <a:gd name="connsiteY3" fmla="*/ 124697 h 813714"/>
                <a:gd name="connsiteX4" fmla="*/ 1774780 w 4126183"/>
                <a:gd name="connsiteY4" fmla="*/ 6241 h 813714"/>
                <a:gd name="connsiteX5" fmla="*/ 2539551 w 4126183"/>
                <a:gd name="connsiteY5" fmla="*/ 31179 h 813714"/>
                <a:gd name="connsiteX6" fmla="*/ 2905311 w 4126183"/>
                <a:gd name="connsiteY6" fmla="*/ 155870 h 813714"/>
                <a:gd name="connsiteX7" fmla="*/ 3315405 w 4126183"/>
                <a:gd name="connsiteY7" fmla="*/ 320739 h 813714"/>
                <a:gd name="connsiteX8" fmla="*/ 3761522 w 4126183"/>
                <a:gd name="connsiteY8" fmla="*/ 596445 h 813714"/>
                <a:gd name="connsiteX9" fmla="*/ 4085718 w 4126183"/>
                <a:gd name="connsiteY9" fmla="*/ 779325 h 813714"/>
                <a:gd name="connsiteX10" fmla="*/ 162111 w 4126183"/>
                <a:gd name="connsiteY10" fmla="*/ 787637 h 813714"/>
                <a:gd name="connsiteX0" fmla="*/ 8906 w 3972978"/>
                <a:gd name="connsiteY0" fmla="*/ 787637 h 787637"/>
                <a:gd name="connsiteX1" fmla="*/ 645060 w 3972978"/>
                <a:gd name="connsiteY1" fmla="*/ 407676 h 787637"/>
                <a:gd name="connsiteX2" fmla="*/ 1103184 w 3972978"/>
                <a:gd name="connsiteY2" fmla="*/ 206208 h 787637"/>
                <a:gd name="connsiteX3" fmla="*/ 1362495 w 3972978"/>
                <a:gd name="connsiteY3" fmla="*/ 124697 h 787637"/>
                <a:gd name="connsiteX4" fmla="*/ 1621575 w 3972978"/>
                <a:gd name="connsiteY4" fmla="*/ 6241 h 787637"/>
                <a:gd name="connsiteX5" fmla="*/ 2386346 w 3972978"/>
                <a:gd name="connsiteY5" fmla="*/ 31179 h 787637"/>
                <a:gd name="connsiteX6" fmla="*/ 2752106 w 3972978"/>
                <a:gd name="connsiteY6" fmla="*/ 155870 h 787637"/>
                <a:gd name="connsiteX7" fmla="*/ 3162200 w 3972978"/>
                <a:gd name="connsiteY7" fmla="*/ 320739 h 787637"/>
                <a:gd name="connsiteX8" fmla="*/ 3608317 w 3972978"/>
                <a:gd name="connsiteY8" fmla="*/ 596445 h 787637"/>
                <a:gd name="connsiteX9" fmla="*/ 3932513 w 3972978"/>
                <a:gd name="connsiteY9" fmla="*/ 779325 h 787637"/>
                <a:gd name="connsiteX10" fmla="*/ 8906 w 3972978"/>
                <a:gd name="connsiteY10" fmla="*/ 787637 h 787637"/>
                <a:gd name="connsiteX0" fmla="*/ 8906 w 3972978"/>
                <a:gd name="connsiteY0" fmla="*/ 769930 h 769930"/>
                <a:gd name="connsiteX1" fmla="*/ 645060 w 3972978"/>
                <a:gd name="connsiteY1" fmla="*/ 389969 h 769930"/>
                <a:gd name="connsiteX2" fmla="*/ 1103184 w 3972978"/>
                <a:gd name="connsiteY2" fmla="*/ 188501 h 769930"/>
                <a:gd name="connsiteX3" fmla="*/ 1362495 w 3972978"/>
                <a:gd name="connsiteY3" fmla="*/ 106990 h 769930"/>
                <a:gd name="connsiteX4" fmla="*/ 1653325 w 3972978"/>
                <a:gd name="connsiteY4" fmla="*/ 13934 h 769930"/>
                <a:gd name="connsiteX5" fmla="*/ 2386346 w 3972978"/>
                <a:gd name="connsiteY5" fmla="*/ 13472 h 769930"/>
                <a:gd name="connsiteX6" fmla="*/ 2752106 w 3972978"/>
                <a:gd name="connsiteY6" fmla="*/ 138163 h 769930"/>
                <a:gd name="connsiteX7" fmla="*/ 3162200 w 3972978"/>
                <a:gd name="connsiteY7" fmla="*/ 303032 h 769930"/>
                <a:gd name="connsiteX8" fmla="*/ 3608317 w 3972978"/>
                <a:gd name="connsiteY8" fmla="*/ 578738 h 769930"/>
                <a:gd name="connsiteX9" fmla="*/ 3932513 w 3972978"/>
                <a:gd name="connsiteY9" fmla="*/ 761618 h 769930"/>
                <a:gd name="connsiteX10" fmla="*/ 8906 w 3972978"/>
                <a:gd name="connsiteY10" fmla="*/ 769930 h 769930"/>
                <a:gd name="connsiteX0" fmla="*/ 8906 w 3972978"/>
                <a:gd name="connsiteY0" fmla="*/ 769930 h 769930"/>
                <a:gd name="connsiteX1" fmla="*/ 645060 w 3972978"/>
                <a:gd name="connsiteY1" fmla="*/ 389969 h 769930"/>
                <a:gd name="connsiteX2" fmla="*/ 1103184 w 3972978"/>
                <a:gd name="connsiteY2" fmla="*/ 188501 h 769930"/>
                <a:gd name="connsiteX3" fmla="*/ 1362495 w 3972978"/>
                <a:gd name="connsiteY3" fmla="*/ 106990 h 769930"/>
                <a:gd name="connsiteX4" fmla="*/ 1653325 w 3972978"/>
                <a:gd name="connsiteY4" fmla="*/ 13934 h 769930"/>
                <a:gd name="connsiteX5" fmla="*/ 2386346 w 3972978"/>
                <a:gd name="connsiteY5" fmla="*/ 13472 h 769930"/>
                <a:gd name="connsiteX6" fmla="*/ 2752106 w 3972978"/>
                <a:gd name="connsiteY6" fmla="*/ 138163 h 769930"/>
                <a:gd name="connsiteX7" fmla="*/ 3143150 w 3972978"/>
                <a:gd name="connsiteY7" fmla="*/ 309382 h 769930"/>
                <a:gd name="connsiteX8" fmla="*/ 3608317 w 3972978"/>
                <a:gd name="connsiteY8" fmla="*/ 578738 h 769930"/>
                <a:gd name="connsiteX9" fmla="*/ 3932513 w 3972978"/>
                <a:gd name="connsiteY9" fmla="*/ 761618 h 769930"/>
                <a:gd name="connsiteX10" fmla="*/ 8906 w 3972978"/>
                <a:gd name="connsiteY10" fmla="*/ 769930 h 769930"/>
                <a:gd name="connsiteX0" fmla="*/ 160972 w 4125044"/>
                <a:gd name="connsiteY0" fmla="*/ 769930 h 791320"/>
                <a:gd name="connsiteX1" fmla="*/ 803476 w 4125044"/>
                <a:gd name="connsiteY1" fmla="*/ 453469 h 791320"/>
                <a:gd name="connsiteX2" fmla="*/ 1255250 w 4125044"/>
                <a:gd name="connsiteY2" fmla="*/ 188501 h 791320"/>
                <a:gd name="connsiteX3" fmla="*/ 1514561 w 4125044"/>
                <a:gd name="connsiteY3" fmla="*/ 106990 h 791320"/>
                <a:gd name="connsiteX4" fmla="*/ 1805391 w 4125044"/>
                <a:gd name="connsiteY4" fmla="*/ 13934 h 791320"/>
                <a:gd name="connsiteX5" fmla="*/ 2538412 w 4125044"/>
                <a:gd name="connsiteY5" fmla="*/ 13472 h 791320"/>
                <a:gd name="connsiteX6" fmla="*/ 2904172 w 4125044"/>
                <a:gd name="connsiteY6" fmla="*/ 138163 h 791320"/>
                <a:gd name="connsiteX7" fmla="*/ 3295216 w 4125044"/>
                <a:gd name="connsiteY7" fmla="*/ 309382 h 791320"/>
                <a:gd name="connsiteX8" fmla="*/ 3760383 w 4125044"/>
                <a:gd name="connsiteY8" fmla="*/ 578738 h 791320"/>
                <a:gd name="connsiteX9" fmla="*/ 4084579 w 4125044"/>
                <a:gd name="connsiteY9" fmla="*/ 761618 h 791320"/>
                <a:gd name="connsiteX10" fmla="*/ 160972 w 4125044"/>
                <a:gd name="connsiteY10" fmla="*/ 769930 h 791320"/>
                <a:gd name="connsiteX0" fmla="*/ 2848 w 3966920"/>
                <a:gd name="connsiteY0" fmla="*/ 769930 h 769930"/>
                <a:gd name="connsiteX1" fmla="*/ 645352 w 3966920"/>
                <a:gd name="connsiteY1" fmla="*/ 453469 h 769930"/>
                <a:gd name="connsiteX2" fmla="*/ 1097126 w 3966920"/>
                <a:gd name="connsiteY2" fmla="*/ 188501 h 769930"/>
                <a:gd name="connsiteX3" fmla="*/ 1356437 w 3966920"/>
                <a:gd name="connsiteY3" fmla="*/ 106990 h 769930"/>
                <a:gd name="connsiteX4" fmla="*/ 1647267 w 3966920"/>
                <a:gd name="connsiteY4" fmla="*/ 13934 h 769930"/>
                <a:gd name="connsiteX5" fmla="*/ 2380288 w 3966920"/>
                <a:gd name="connsiteY5" fmla="*/ 13472 h 769930"/>
                <a:gd name="connsiteX6" fmla="*/ 2746048 w 3966920"/>
                <a:gd name="connsiteY6" fmla="*/ 138163 h 769930"/>
                <a:gd name="connsiteX7" fmla="*/ 3137092 w 3966920"/>
                <a:gd name="connsiteY7" fmla="*/ 309382 h 769930"/>
                <a:gd name="connsiteX8" fmla="*/ 3602259 w 3966920"/>
                <a:gd name="connsiteY8" fmla="*/ 578738 h 769930"/>
                <a:gd name="connsiteX9" fmla="*/ 3926455 w 3966920"/>
                <a:gd name="connsiteY9" fmla="*/ 761618 h 769930"/>
                <a:gd name="connsiteX10" fmla="*/ 2848 w 3966920"/>
                <a:gd name="connsiteY10" fmla="*/ 769930 h 769930"/>
                <a:gd name="connsiteX0" fmla="*/ 2848 w 3966920"/>
                <a:gd name="connsiteY0" fmla="*/ 766349 h 766349"/>
                <a:gd name="connsiteX1" fmla="*/ 645352 w 3966920"/>
                <a:gd name="connsiteY1" fmla="*/ 449888 h 766349"/>
                <a:gd name="connsiteX2" fmla="*/ 1097126 w 3966920"/>
                <a:gd name="connsiteY2" fmla="*/ 184920 h 766349"/>
                <a:gd name="connsiteX3" fmla="*/ 1356437 w 3966920"/>
                <a:gd name="connsiteY3" fmla="*/ 103409 h 766349"/>
                <a:gd name="connsiteX4" fmla="*/ 1647267 w 3966920"/>
                <a:gd name="connsiteY4" fmla="*/ 10353 h 766349"/>
                <a:gd name="connsiteX5" fmla="*/ 2904163 w 3966920"/>
                <a:gd name="connsiteY5" fmla="*/ 16241 h 766349"/>
                <a:gd name="connsiteX6" fmla="*/ 2746048 w 3966920"/>
                <a:gd name="connsiteY6" fmla="*/ 134582 h 766349"/>
                <a:gd name="connsiteX7" fmla="*/ 3137092 w 3966920"/>
                <a:gd name="connsiteY7" fmla="*/ 305801 h 766349"/>
                <a:gd name="connsiteX8" fmla="*/ 3602259 w 3966920"/>
                <a:gd name="connsiteY8" fmla="*/ 575157 h 766349"/>
                <a:gd name="connsiteX9" fmla="*/ 3926455 w 3966920"/>
                <a:gd name="connsiteY9" fmla="*/ 758037 h 766349"/>
                <a:gd name="connsiteX10" fmla="*/ 2848 w 3966920"/>
                <a:gd name="connsiteY10" fmla="*/ 766349 h 766349"/>
                <a:gd name="connsiteX0" fmla="*/ 2848 w 3966920"/>
                <a:gd name="connsiteY0" fmla="*/ 769456 h 769456"/>
                <a:gd name="connsiteX1" fmla="*/ 645352 w 3966920"/>
                <a:gd name="connsiteY1" fmla="*/ 452995 h 769456"/>
                <a:gd name="connsiteX2" fmla="*/ 1097126 w 3966920"/>
                <a:gd name="connsiteY2" fmla="*/ 188027 h 769456"/>
                <a:gd name="connsiteX3" fmla="*/ 1356437 w 3966920"/>
                <a:gd name="connsiteY3" fmla="*/ 106516 h 769456"/>
                <a:gd name="connsiteX4" fmla="*/ 1647267 w 3966920"/>
                <a:gd name="connsiteY4" fmla="*/ 13460 h 769456"/>
                <a:gd name="connsiteX5" fmla="*/ 2904163 w 3966920"/>
                <a:gd name="connsiteY5" fmla="*/ 19348 h 769456"/>
                <a:gd name="connsiteX6" fmla="*/ 3203248 w 3966920"/>
                <a:gd name="connsiteY6" fmla="*/ 188489 h 769456"/>
                <a:gd name="connsiteX7" fmla="*/ 3137092 w 3966920"/>
                <a:gd name="connsiteY7" fmla="*/ 308908 h 769456"/>
                <a:gd name="connsiteX8" fmla="*/ 3602259 w 3966920"/>
                <a:gd name="connsiteY8" fmla="*/ 578264 h 769456"/>
                <a:gd name="connsiteX9" fmla="*/ 3926455 w 3966920"/>
                <a:gd name="connsiteY9" fmla="*/ 761144 h 769456"/>
                <a:gd name="connsiteX10" fmla="*/ 2848 w 3966920"/>
                <a:gd name="connsiteY10" fmla="*/ 769456 h 769456"/>
                <a:gd name="connsiteX0" fmla="*/ 2848 w 3966920"/>
                <a:gd name="connsiteY0" fmla="*/ 769456 h 769456"/>
                <a:gd name="connsiteX1" fmla="*/ 645352 w 3966920"/>
                <a:gd name="connsiteY1" fmla="*/ 452995 h 769456"/>
                <a:gd name="connsiteX2" fmla="*/ 1097126 w 3966920"/>
                <a:gd name="connsiteY2" fmla="*/ 188027 h 769456"/>
                <a:gd name="connsiteX3" fmla="*/ 1356437 w 3966920"/>
                <a:gd name="connsiteY3" fmla="*/ 106516 h 769456"/>
                <a:gd name="connsiteX4" fmla="*/ 1647267 w 3966920"/>
                <a:gd name="connsiteY4" fmla="*/ 13460 h 769456"/>
                <a:gd name="connsiteX5" fmla="*/ 2904163 w 3966920"/>
                <a:gd name="connsiteY5" fmla="*/ 19348 h 769456"/>
                <a:gd name="connsiteX6" fmla="*/ 3203248 w 3966920"/>
                <a:gd name="connsiteY6" fmla="*/ 188489 h 769456"/>
                <a:gd name="connsiteX7" fmla="*/ 3502217 w 3966920"/>
                <a:gd name="connsiteY7" fmla="*/ 299383 h 769456"/>
                <a:gd name="connsiteX8" fmla="*/ 3602259 w 3966920"/>
                <a:gd name="connsiteY8" fmla="*/ 578264 h 769456"/>
                <a:gd name="connsiteX9" fmla="*/ 3926455 w 3966920"/>
                <a:gd name="connsiteY9" fmla="*/ 761144 h 769456"/>
                <a:gd name="connsiteX10" fmla="*/ 2848 w 3966920"/>
                <a:gd name="connsiteY10" fmla="*/ 769456 h 769456"/>
                <a:gd name="connsiteX0" fmla="*/ 2848 w 3966920"/>
                <a:gd name="connsiteY0" fmla="*/ 768848 h 768848"/>
                <a:gd name="connsiteX1" fmla="*/ 645352 w 3966920"/>
                <a:gd name="connsiteY1" fmla="*/ 452387 h 768848"/>
                <a:gd name="connsiteX2" fmla="*/ 1097126 w 3966920"/>
                <a:gd name="connsiteY2" fmla="*/ 187419 h 768848"/>
                <a:gd name="connsiteX3" fmla="*/ 1356437 w 3966920"/>
                <a:gd name="connsiteY3" fmla="*/ 105908 h 768848"/>
                <a:gd name="connsiteX4" fmla="*/ 1647267 w 3966920"/>
                <a:gd name="connsiteY4" fmla="*/ 12852 h 768848"/>
                <a:gd name="connsiteX5" fmla="*/ 2904163 w 3966920"/>
                <a:gd name="connsiteY5" fmla="*/ 18740 h 768848"/>
                <a:gd name="connsiteX6" fmla="*/ 3238173 w 3966920"/>
                <a:gd name="connsiteY6" fmla="*/ 178356 h 768848"/>
                <a:gd name="connsiteX7" fmla="*/ 3502217 w 3966920"/>
                <a:gd name="connsiteY7" fmla="*/ 298775 h 768848"/>
                <a:gd name="connsiteX8" fmla="*/ 3602259 w 3966920"/>
                <a:gd name="connsiteY8" fmla="*/ 577656 h 768848"/>
                <a:gd name="connsiteX9" fmla="*/ 3926455 w 3966920"/>
                <a:gd name="connsiteY9" fmla="*/ 760536 h 768848"/>
                <a:gd name="connsiteX10" fmla="*/ 2848 w 3966920"/>
                <a:gd name="connsiteY10" fmla="*/ 768848 h 768848"/>
                <a:gd name="connsiteX0" fmla="*/ 2848 w 3966920"/>
                <a:gd name="connsiteY0" fmla="*/ 775246 h 775246"/>
                <a:gd name="connsiteX1" fmla="*/ 645352 w 3966920"/>
                <a:gd name="connsiteY1" fmla="*/ 458785 h 775246"/>
                <a:gd name="connsiteX2" fmla="*/ 1097126 w 3966920"/>
                <a:gd name="connsiteY2" fmla="*/ 193817 h 775246"/>
                <a:gd name="connsiteX3" fmla="*/ 1356437 w 3966920"/>
                <a:gd name="connsiteY3" fmla="*/ 112306 h 775246"/>
                <a:gd name="connsiteX4" fmla="*/ 1647267 w 3966920"/>
                <a:gd name="connsiteY4" fmla="*/ 19250 h 775246"/>
                <a:gd name="connsiteX5" fmla="*/ 2904163 w 3966920"/>
                <a:gd name="connsiteY5" fmla="*/ 25138 h 775246"/>
                <a:gd name="connsiteX6" fmla="*/ 3238173 w 3966920"/>
                <a:gd name="connsiteY6" fmla="*/ 184754 h 775246"/>
                <a:gd name="connsiteX7" fmla="*/ 3502217 w 3966920"/>
                <a:gd name="connsiteY7" fmla="*/ 305173 h 775246"/>
                <a:gd name="connsiteX8" fmla="*/ 3602259 w 3966920"/>
                <a:gd name="connsiteY8" fmla="*/ 584054 h 775246"/>
                <a:gd name="connsiteX9" fmla="*/ 3926455 w 3966920"/>
                <a:gd name="connsiteY9" fmla="*/ 766934 h 775246"/>
                <a:gd name="connsiteX10" fmla="*/ 2848 w 3966920"/>
                <a:gd name="connsiteY10" fmla="*/ 775246 h 775246"/>
                <a:gd name="connsiteX0" fmla="*/ 2848 w 3966920"/>
                <a:gd name="connsiteY0" fmla="*/ 775246 h 775246"/>
                <a:gd name="connsiteX1" fmla="*/ 645352 w 3966920"/>
                <a:gd name="connsiteY1" fmla="*/ 458785 h 775246"/>
                <a:gd name="connsiteX2" fmla="*/ 1097126 w 3966920"/>
                <a:gd name="connsiteY2" fmla="*/ 193817 h 775246"/>
                <a:gd name="connsiteX3" fmla="*/ 1356437 w 3966920"/>
                <a:gd name="connsiteY3" fmla="*/ 112306 h 775246"/>
                <a:gd name="connsiteX4" fmla="*/ 1647267 w 3966920"/>
                <a:gd name="connsiteY4" fmla="*/ 19250 h 775246"/>
                <a:gd name="connsiteX5" fmla="*/ 2904163 w 3966920"/>
                <a:gd name="connsiteY5" fmla="*/ 25138 h 775246"/>
                <a:gd name="connsiteX6" fmla="*/ 3238173 w 3966920"/>
                <a:gd name="connsiteY6" fmla="*/ 184754 h 775246"/>
                <a:gd name="connsiteX7" fmla="*/ 3502217 w 3966920"/>
                <a:gd name="connsiteY7" fmla="*/ 305173 h 775246"/>
                <a:gd name="connsiteX8" fmla="*/ 3602259 w 3966920"/>
                <a:gd name="connsiteY8" fmla="*/ 584054 h 775246"/>
                <a:gd name="connsiteX9" fmla="*/ 3926455 w 3966920"/>
                <a:gd name="connsiteY9" fmla="*/ 766934 h 775246"/>
                <a:gd name="connsiteX10" fmla="*/ 2848 w 3966920"/>
                <a:gd name="connsiteY10" fmla="*/ 775246 h 775246"/>
                <a:gd name="connsiteX0" fmla="*/ 2848 w 3995206"/>
                <a:gd name="connsiteY0" fmla="*/ 775246 h 775246"/>
                <a:gd name="connsiteX1" fmla="*/ 645352 w 3995206"/>
                <a:gd name="connsiteY1" fmla="*/ 458785 h 775246"/>
                <a:gd name="connsiteX2" fmla="*/ 1097126 w 3995206"/>
                <a:gd name="connsiteY2" fmla="*/ 193817 h 775246"/>
                <a:gd name="connsiteX3" fmla="*/ 1356437 w 3995206"/>
                <a:gd name="connsiteY3" fmla="*/ 112306 h 775246"/>
                <a:gd name="connsiteX4" fmla="*/ 1647267 w 3995206"/>
                <a:gd name="connsiteY4" fmla="*/ 19250 h 775246"/>
                <a:gd name="connsiteX5" fmla="*/ 2904163 w 3995206"/>
                <a:gd name="connsiteY5" fmla="*/ 25138 h 775246"/>
                <a:gd name="connsiteX6" fmla="*/ 3238173 w 3995206"/>
                <a:gd name="connsiteY6" fmla="*/ 184754 h 775246"/>
                <a:gd name="connsiteX7" fmla="*/ 3502217 w 3995206"/>
                <a:gd name="connsiteY7" fmla="*/ 305173 h 775246"/>
                <a:gd name="connsiteX8" fmla="*/ 3808634 w 3995206"/>
                <a:gd name="connsiteY8" fmla="*/ 453879 h 775246"/>
                <a:gd name="connsiteX9" fmla="*/ 3926455 w 3995206"/>
                <a:gd name="connsiteY9" fmla="*/ 766934 h 775246"/>
                <a:gd name="connsiteX10" fmla="*/ 2848 w 3995206"/>
                <a:gd name="connsiteY10" fmla="*/ 775246 h 775246"/>
                <a:gd name="connsiteX0" fmla="*/ 2848 w 4061387"/>
                <a:gd name="connsiteY0" fmla="*/ 775246 h 775246"/>
                <a:gd name="connsiteX1" fmla="*/ 645352 w 4061387"/>
                <a:gd name="connsiteY1" fmla="*/ 458785 h 775246"/>
                <a:gd name="connsiteX2" fmla="*/ 1097126 w 4061387"/>
                <a:gd name="connsiteY2" fmla="*/ 193817 h 775246"/>
                <a:gd name="connsiteX3" fmla="*/ 1356437 w 4061387"/>
                <a:gd name="connsiteY3" fmla="*/ 112306 h 775246"/>
                <a:gd name="connsiteX4" fmla="*/ 1647267 w 4061387"/>
                <a:gd name="connsiteY4" fmla="*/ 19250 h 775246"/>
                <a:gd name="connsiteX5" fmla="*/ 2904163 w 4061387"/>
                <a:gd name="connsiteY5" fmla="*/ 25138 h 775246"/>
                <a:gd name="connsiteX6" fmla="*/ 3238173 w 4061387"/>
                <a:gd name="connsiteY6" fmla="*/ 184754 h 775246"/>
                <a:gd name="connsiteX7" fmla="*/ 3502217 w 4061387"/>
                <a:gd name="connsiteY7" fmla="*/ 305173 h 775246"/>
                <a:gd name="connsiteX8" fmla="*/ 3980084 w 4061387"/>
                <a:gd name="connsiteY8" fmla="*/ 530079 h 775246"/>
                <a:gd name="connsiteX9" fmla="*/ 3926455 w 4061387"/>
                <a:gd name="connsiteY9" fmla="*/ 766934 h 775246"/>
                <a:gd name="connsiteX10" fmla="*/ 2848 w 4061387"/>
                <a:gd name="connsiteY10" fmla="*/ 775246 h 775246"/>
                <a:gd name="connsiteX0" fmla="*/ 2848 w 4061387"/>
                <a:gd name="connsiteY0" fmla="*/ 769253 h 769253"/>
                <a:gd name="connsiteX1" fmla="*/ 645352 w 4061387"/>
                <a:gd name="connsiteY1" fmla="*/ 452792 h 769253"/>
                <a:gd name="connsiteX2" fmla="*/ 1097126 w 4061387"/>
                <a:gd name="connsiteY2" fmla="*/ 187824 h 769253"/>
                <a:gd name="connsiteX3" fmla="*/ 1356437 w 4061387"/>
                <a:gd name="connsiteY3" fmla="*/ 106313 h 769253"/>
                <a:gd name="connsiteX4" fmla="*/ 1647267 w 4061387"/>
                <a:gd name="connsiteY4" fmla="*/ 13257 h 769253"/>
                <a:gd name="connsiteX5" fmla="*/ 2904163 w 4061387"/>
                <a:gd name="connsiteY5" fmla="*/ 19145 h 769253"/>
                <a:gd name="connsiteX6" fmla="*/ 3234998 w 4061387"/>
                <a:gd name="connsiteY6" fmla="*/ 185111 h 769253"/>
                <a:gd name="connsiteX7" fmla="*/ 3502217 w 4061387"/>
                <a:gd name="connsiteY7" fmla="*/ 299180 h 769253"/>
                <a:gd name="connsiteX8" fmla="*/ 3980084 w 4061387"/>
                <a:gd name="connsiteY8" fmla="*/ 524086 h 769253"/>
                <a:gd name="connsiteX9" fmla="*/ 3926455 w 4061387"/>
                <a:gd name="connsiteY9" fmla="*/ 760941 h 769253"/>
                <a:gd name="connsiteX10" fmla="*/ 2848 w 4061387"/>
                <a:gd name="connsiteY10" fmla="*/ 769253 h 769253"/>
                <a:gd name="connsiteX0" fmla="*/ 2848 w 4061387"/>
                <a:gd name="connsiteY0" fmla="*/ 769050 h 769050"/>
                <a:gd name="connsiteX1" fmla="*/ 645352 w 4061387"/>
                <a:gd name="connsiteY1" fmla="*/ 452589 h 769050"/>
                <a:gd name="connsiteX2" fmla="*/ 1097126 w 4061387"/>
                <a:gd name="connsiteY2" fmla="*/ 187621 h 769050"/>
                <a:gd name="connsiteX3" fmla="*/ 1356437 w 4061387"/>
                <a:gd name="connsiteY3" fmla="*/ 106110 h 769050"/>
                <a:gd name="connsiteX4" fmla="*/ 1647267 w 4061387"/>
                <a:gd name="connsiteY4" fmla="*/ 13054 h 769050"/>
                <a:gd name="connsiteX5" fmla="*/ 2904163 w 4061387"/>
                <a:gd name="connsiteY5" fmla="*/ 18942 h 769050"/>
                <a:gd name="connsiteX6" fmla="*/ 3244523 w 4061387"/>
                <a:gd name="connsiteY6" fmla="*/ 181733 h 769050"/>
                <a:gd name="connsiteX7" fmla="*/ 3502217 w 4061387"/>
                <a:gd name="connsiteY7" fmla="*/ 298977 h 769050"/>
                <a:gd name="connsiteX8" fmla="*/ 3980084 w 4061387"/>
                <a:gd name="connsiteY8" fmla="*/ 523883 h 769050"/>
                <a:gd name="connsiteX9" fmla="*/ 3926455 w 4061387"/>
                <a:gd name="connsiteY9" fmla="*/ 760738 h 769050"/>
                <a:gd name="connsiteX10" fmla="*/ 2848 w 4061387"/>
                <a:gd name="connsiteY10" fmla="*/ 769050 h 769050"/>
                <a:gd name="connsiteX0" fmla="*/ 2848 w 4061387"/>
                <a:gd name="connsiteY0" fmla="*/ 770283 h 770283"/>
                <a:gd name="connsiteX1" fmla="*/ 645352 w 4061387"/>
                <a:gd name="connsiteY1" fmla="*/ 453822 h 770283"/>
                <a:gd name="connsiteX2" fmla="*/ 1097126 w 4061387"/>
                <a:gd name="connsiteY2" fmla="*/ 188854 h 770283"/>
                <a:gd name="connsiteX3" fmla="*/ 1356437 w 4061387"/>
                <a:gd name="connsiteY3" fmla="*/ 107343 h 770283"/>
                <a:gd name="connsiteX4" fmla="*/ 1647267 w 4061387"/>
                <a:gd name="connsiteY4" fmla="*/ 14287 h 770283"/>
                <a:gd name="connsiteX5" fmla="*/ 2904163 w 4061387"/>
                <a:gd name="connsiteY5" fmla="*/ 20175 h 770283"/>
                <a:gd name="connsiteX6" fmla="*/ 3244523 w 4061387"/>
                <a:gd name="connsiteY6" fmla="*/ 182966 h 770283"/>
                <a:gd name="connsiteX7" fmla="*/ 3502217 w 4061387"/>
                <a:gd name="connsiteY7" fmla="*/ 300210 h 770283"/>
                <a:gd name="connsiteX8" fmla="*/ 3980084 w 4061387"/>
                <a:gd name="connsiteY8" fmla="*/ 525116 h 770283"/>
                <a:gd name="connsiteX9" fmla="*/ 3926455 w 4061387"/>
                <a:gd name="connsiteY9" fmla="*/ 761971 h 770283"/>
                <a:gd name="connsiteX10" fmla="*/ 2848 w 4061387"/>
                <a:gd name="connsiteY10" fmla="*/ 770283 h 770283"/>
                <a:gd name="connsiteX0" fmla="*/ 2848 w 4061387"/>
                <a:gd name="connsiteY0" fmla="*/ 775467 h 775467"/>
                <a:gd name="connsiteX1" fmla="*/ 645352 w 4061387"/>
                <a:gd name="connsiteY1" fmla="*/ 459006 h 775467"/>
                <a:gd name="connsiteX2" fmla="*/ 1097126 w 4061387"/>
                <a:gd name="connsiteY2" fmla="*/ 194038 h 775467"/>
                <a:gd name="connsiteX3" fmla="*/ 1356437 w 4061387"/>
                <a:gd name="connsiteY3" fmla="*/ 112527 h 775467"/>
                <a:gd name="connsiteX4" fmla="*/ 1647267 w 4061387"/>
                <a:gd name="connsiteY4" fmla="*/ 19471 h 775467"/>
                <a:gd name="connsiteX5" fmla="*/ 2904163 w 4061387"/>
                <a:gd name="connsiteY5" fmla="*/ 25359 h 775467"/>
                <a:gd name="connsiteX6" fmla="*/ 3244523 w 4061387"/>
                <a:gd name="connsiteY6" fmla="*/ 188150 h 775467"/>
                <a:gd name="connsiteX7" fmla="*/ 3502217 w 4061387"/>
                <a:gd name="connsiteY7" fmla="*/ 305394 h 775467"/>
                <a:gd name="connsiteX8" fmla="*/ 3980084 w 4061387"/>
                <a:gd name="connsiteY8" fmla="*/ 530300 h 775467"/>
                <a:gd name="connsiteX9" fmla="*/ 3926455 w 4061387"/>
                <a:gd name="connsiteY9" fmla="*/ 767155 h 775467"/>
                <a:gd name="connsiteX10" fmla="*/ 2848 w 4061387"/>
                <a:gd name="connsiteY10" fmla="*/ 775467 h 775467"/>
                <a:gd name="connsiteX0" fmla="*/ 2848 w 4061387"/>
                <a:gd name="connsiteY0" fmla="*/ 766730 h 766730"/>
                <a:gd name="connsiteX1" fmla="*/ 645352 w 4061387"/>
                <a:gd name="connsiteY1" fmla="*/ 450269 h 766730"/>
                <a:gd name="connsiteX2" fmla="*/ 1097126 w 4061387"/>
                <a:gd name="connsiteY2" fmla="*/ 185301 h 766730"/>
                <a:gd name="connsiteX3" fmla="*/ 1356437 w 4061387"/>
                <a:gd name="connsiteY3" fmla="*/ 103790 h 766730"/>
                <a:gd name="connsiteX4" fmla="*/ 1647267 w 4061387"/>
                <a:gd name="connsiteY4" fmla="*/ 10734 h 766730"/>
                <a:gd name="connsiteX5" fmla="*/ 2369194 w 4061387"/>
                <a:gd name="connsiteY5" fmla="*/ 4725 h 766730"/>
                <a:gd name="connsiteX6" fmla="*/ 2904163 w 4061387"/>
                <a:gd name="connsiteY6" fmla="*/ 16622 h 766730"/>
                <a:gd name="connsiteX7" fmla="*/ 3244523 w 4061387"/>
                <a:gd name="connsiteY7" fmla="*/ 179413 h 766730"/>
                <a:gd name="connsiteX8" fmla="*/ 3502217 w 4061387"/>
                <a:gd name="connsiteY8" fmla="*/ 296657 h 766730"/>
                <a:gd name="connsiteX9" fmla="*/ 3980084 w 4061387"/>
                <a:gd name="connsiteY9" fmla="*/ 521563 h 766730"/>
                <a:gd name="connsiteX10" fmla="*/ 3926455 w 4061387"/>
                <a:gd name="connsiteY10" fmla="*/ 758418 h 766730"/>
                <a:gd name="connsiteX11" fmla="*/ 2848 w 4061387"/>
                <a:gd name="connsiteY11" fmla="*/ 766730 h 766730"/>
                <a:gd name="connsiteX0" fmla="*/ 2848 w 4061387"/>
                <a:gd name="connsiteY0" fmla="*/ 767973 h 767973"/>
                <a:gd name="connsiteX1" fmla="*/ 645352 w 4061387"/>
                <a:gd name="connsiteY1" fmla="*/ 451512 h 767973"/>
                <a:gd name="connsiteX2" fmla="*/ 1097126 w 4061387"/>
                <a:gd name="connsiteY2" fmla="*/ 186544 h 767973"/>
                <a:gd name="connsiteX3" fmla="*/ 1356437 w 4061387"/>
                <a:gd name="connsiteY3" fmla="*/ 105033 h 767973"/>
                <a:gd name="connsiteX4" fmla="*/ 1647267 w 4061387"/>
                <a:gd name="connsiteY4" fmla="*/ 11977 h 767973"/>
                <a:gd name="connsiteX5" fmla="*/ 2369194 w 4061387"/>
                <a:gd name="connsiteY5" fmla="*/ 5968 h 767973"/>
                <a:gd name="connsiteX6" fmla="*/ 2904163 w 4061387"/>
                <a:gd name="connsiteY6" fmla="*/ 17865 h 767973"/>
                <a:gd name="connsiteX7" fmla="*/ 3244523 w 4061387"/>
                <a:gd name="connsiteY7" fmla="*/ 180656 h 767973"/>
                <a:gd name="connsiteX8" fmla="*/ 3502217 w 4061387"/>
                <a:gd name="connsiteY8" fmla="*/ 297900 h 767973"/>
                <a:gd name="connsiteX9" fmla="*/ 3980084 w 4061387"/>
                <a:gd name="connsiteY9" fmla="*/ 522806 h 767973"/>
                <a:gd name="connsiteX10" fmla="*/ 3926455 w 4061387"/>
                <a:gd name="connsiteY10" fmla="*/ 759661 h 767973"/>
                <a:gd name="connsiteX11" fmla="*/ 2848 w 4061387"/>
                <a:gd name="connsiteY11" fmla="*/ 767973 h 767973"/>
                <a:gd name="connsiteX0" fmla="*/ 2848 w 4061387"/>
                <a:gd name="connsiteY0" fmla="*/ 771465 h 771465"/>
                <a:gd name="connsiteX1" fmla="*/ 645352 w 4061387"/>
                <a:gd name="connsiteY1" fmla="*/ 455004 h 771465"/>
                <a:gd name="connsiteX2" fmla="*/ 1097126 w 4061387"/>
                <a:gd name="connsiteY2" fmla="*/ 190036 h 771465"/>
                <a:gd name="connsiteX3" fmla="*/ 1356437 w 4061387"/>
                <a:gd name="connsiteY3" fmla="*/ 108525 h 771465"/>
                <a:gd name="connsiteX4" fmla="*/ 1647267 w 4061387"/>
                <a:gd name="connsiteY4" fmla="*/ 15469 h 771465"/>
                <a:gd name="connsiteX5" fmla="*/ 2369194 w 4061387"/>
                <a:gd name="connsiteY5" fmla="*/ 9460 h 771465"/>
                <a:gd name="connsiteX6" fmla="*/ 2904163 w 4061387"/>
                <a:gd name="connsiteY6" fmla="*/ 21357 h 771465"/>
                <a:gd name="connsiteX7" fmla="*/ 3244523 w 4061387"/>
                <a:gd name="connsiteY7" fmla="*/ 184148 h 771465"/>
                <a:gd name="connsiteX8" fmla="*/ 3502217 w 4061387"/>
                <a:gd name="connsiteY8" fmla="*/ 301392 h 771465"/>
                <a:gd name="connsiteX9" fmla="*/ 3980084 w 4061387"/>
                <a:gd name="connsiteY9" fmla="*/ 526298 h 771465"/>
                <a:gd name="connsiteX10" fmla="*/ 3926455 w 4061387"/>
                <a:gd name="connsiteY10" fmla="*/ 763153 h 771465"/>
                <a:gd name="connsiteX11" fmla="*/ 2848 w 4061387"/>
                <a:gd name="connsiteY11" fmla="*/ 771465 h 771465"/>
                <a:gd name="connsiteX0" fmla="*/ 2848 w 4061387"/>
                <a:gd name="connsiteY0" fmla="*/ 771465 h 771465"/>
                <a:gd name="connsiteX1" fmla="*/ 645352 w 4061387"/>
                <a:gd name="connsiteY1" fmla="*/ 455004 h 771465"/>
                <a:gd name="connsiteX2" fmla="*/ 1097126 w 4061387"/>
                <a:gd name="connsiteY2" fmla="*/ 190036 h 771465"/>
                <a:gd name="connsiteX3" fmla="*/ 1356437 w 4061387"/>
                <a:gd name="connsiteY3" fmla="*/ 108525 h 771465"/>
                <a:gd name="connsiteX4" fmla="*/ 1647267 w 4061387"/>
                <a:gd name="connsiteY4" fmla="*/ 15469 h 771465"/>
                <a:gd name="connsiteX5" fmla="*/ 2369194 w 4061387"/>
                <a:gd name="connsiteY5" fmla="*/ 9460 h 771465"/>
                <a:gd name="connsiteX6" fmla="*/ 2904163 w 4061387"/>
                <a:gd name="connsiteY6" fmla="*/ 21357 h 771465"/>
                <a:gd name="connsiteX7" fmla="*/ 3244523 w 4061387"/>
                <a:gd name="connsiteY7" fmla="*/ 184148 h 771465"/>
                <a:gd name="connsiteX8" fmla="*/ 3502217 w 4061387"/>
                <a:gd name="connsiteY8" fmla="*/ 301392 h 771465"/>
                <a:gd name="connsiteX9" fmla="*/ 3980084 w 4061387"/>
                <a:gd name="connsiteY9" fmla="*/ 526298 h 771465"/>
                <a:gd name="connsiteX10" fmla="*/ 3926455 w 4061387"/>
                <a:gd name="connsiteY10" fmla="*/ 763153 h 771465"/>
                <a:gd name="connsiteX11" fmla="*/ 2848 w 4061387"/>
                <a:gd name="connsiteY11" fmla="*/ 771465 h 771465"/>
                <a:gd name="connsiteX0" fmla="*/ 2848 w 4095813"/>
                <a:gd name="connsiteY0" fmla="*/ 771465 h 771465"/>
                <a:gd name="connsiteX1" fmla="*/ 645352 w 4095813"/>
                <a:gd name="connsiteY1" fmla="*/ 455004 h 771465"/>
                <a:gd name="connsiteX2" fmla="*/ 1097126 w 4095813"/>
                <a:gd name="connsiteY2" fmla="*/ 190036 h 771465"/>
                <a:gd name="connsiteX3" fmla="*/ 1356437 w 4095813"/>
                <a:gd name="connsiteY3" fmla="*/ 108525 h 771465"/>
                <a:gd name="connsiteX4" fmla="*/ 1647267 w 4095813"/>
                <a:gd name="connsiteY4" fmla="*/ 15469 h 771465"/>
                <a:gd name="connsiteX5" fmla="*/ 2369194 w 4095813"/>
                <a:gd name="connsiteY5" fmla="*/ 9460 h 771465"/>
                <a:gd name="connsiteX6" fmla="*/ 2904163 w 4095813"/>
                <a:gd name="connsiteY6" fmla="*/ 21357 h 771465"/>
                <a:gd name="connsiteX7" fmla="*/ 3244523 w 4095813"/>
                <a:gd name="connsiteY7" fmla="*/ 184148 h 771465"/>
                <a:gd name="connsiteX8" fmla="*/ 3502217 w 4095813"/>
                <a:gd name="connsiteY8" fmla="*/ 301392 h 771465"/>
                <a:gd name="connsiteX9" fmla="*/ 3980084 w 4095813"/>
                <a:gd name="connsiteY9" fmla="*/ 526298 h 771465"/>
                <a:gd name="connsiteX10" fmla="*/ 3995512 w 4095813"/>
                <a:gd name="connsiteY10" fmla="*/ 768066 h 771465"/>
                <a:gd name="connsiteX11" fmla="*/ 2848 w 4095813"/>
                <a:gd name="connsiteY11" fmla="*/ 771465 h 771465"/>
                <a:gd name="connsiteX0" fmla="*/ 2848 w 4040887"/>
                <a:gd name="connsiteY0" fmla="*/ 771465 h 771465"/>
                <a:gd name="connsiteX1" fmla="*/ 645352 w 4040887"/>
                <a:gd name="connsiteY1" fmla="*/ 455004 h 771465"/>
                <a:gd name="connsiteX2" fmla="*/ 1097126 w 4040887"/>
                <a:gd name="connsiteY2" fmla="*/ 190036 h 771465"/>
                <a:gd name="connsiteX3" fmla="*/ 1356437 w 4040887"/>
                <a:gd name="connsiteY3" fmla="*/ 108525 h 771465"/>
                <a:gd name="connsiteX4" fmla="*/ 1647267 w 4040887"/>
                <a:gd name="connsiteY4" fmla="*/ 15469 h 771465"/>
                <a:gd name="connsiteX5" fmla="*/ 2369194 w 4040887"/>
                <a:gd name="connsiteY5" fmla="*/ 9460 h 771465"/>
                <a:gd name="connsiteX6" fmla="*/ 2904163 w 4040887"/>
                <a:gd name="connsiteY6" fmla="*/ 21357 h 771465"/>
                <a:gd name="connsiteX7" fmla="*/ 3244523 w 4040887"/>
                <a:gd name="connsiteY7" fmla="*/ 184148 h 771465"/>
                <a:gd name="connsiteX8" fmla="*/ 3502217 w 4040887"/>
                <a:gd name="connsiteY8" fmla="*/ 301392 h 771465"/>
                <a:gd name="connsiteX9" fmla="*/ 3724571 w 4040887"/>
                <a:gd name="connsiteY9" fmla="*/ 437850 h 771465"/>
                <a:gd name="connsiteX10" fmla="*/ 3995512 w 4040887"/>
                <a:gd name="connsiteY10" fmla="*/ 768066 h 771465"/>
                <a:gd name="connsiteX11" fmla="*/ 2848 w 4040887"/>
                <a:gd name="connsiteY11" fmla="*/ 771465 h 771465"/>
                <a:gd name="connsiteX0" fmla="*/ 2848 w 4031739"/>
                <a:gd name="connsiteY0" fmla="*/ 771465 h 771465"/>
                <a:gd name="connsiteX1" fmla="*/ 645352 w 4031739"/>
                <a:gd name="connsiteY1" fmla="*/ 455004 h 771465"/>
                <a:gd name="connsiteX2" fmla="*/ 1097126 w 4031739"/>
                <a:gd name="connsiteY2" fmla="*/ 190036 h 771465"/>
                <a:gd name="connsiteX3" fmla="*/ 1356437 w 4031739"/>
                <a:gd name="connsiteY3" fmla="*/ 108525 h 771465"/>
                <a:gd name="connsiteX4" fmla="*/ 1647267 w 4031739"/>
                <a:gd name="connsiteY4" fmla="*/ 15469 h 771465"/>
                <a:gd name="connsiteX5" fmla="*/ 2369194 w 4031739"/>
                <a:gd name="connsiteY5" fmla="*/ 9460 h 771465"/>
                <a:gd name="connsiteX6" fmla="*/ 2904163 w 4031739"/>
                <a:gd name="connsiteY6" fmla="*/ 21357 h 771465"/>
                <a:gd name="connsiteX7" fmla="*/ 3244523 w 4031739"/>
                <a:gd name="connsiteY7" fmla="*/ 184148 h 771465"/>
                <a:gd name="connsiteX8" fmla="*/ 3502217 w 4031739"/>
                <a:gd name="connsiteY8" fmla="*/ 301392 h 771465"/>
                <a:gd name="connsiteX9" fmla="*/ 3614080 w 4031739"/>
                <a:gd name="connsiteY9" fmla="*/ 428022 h 771465"/>
                <a:gd name="connsiteX10" fmla="*/ 3995512 w 4031739"/>
                <a:gd name="connsiteY10" fmla="*/ 768066 h 771465"/>
                <a:gd name="connsiteX11" fmla="*/ 2848 w 4031739"/>
                <a:gd name="connsiteY11" fmla="*/ 771465 h 771465"/>
                <a:gd name="connsiteX0" fmla="*/ 2848 w 4031739"/>
                <a:gd name="connsiteY0" fmla="*/ 771465 h 771465"/>
                <a:gd name="connsiteX1" fmla="*/ 645352 w 4031739"/>
                <a:gd name="connsiteY1" fmla="*/ 455004 h 771465"/>
                <a:gd name="connsiteX2" fmla="*/ 1097126 w 4031739"/>
                <a:gd name="connsiteY2" fmla="*/ 190036 h 771465"/>
                <a:gd name="connsiteX3" fmla="*/ 1356437 w 4031739"/>
                <a:gd name="connsiteY3" fmla="*/ 108525 h 771465"/>
                <a:gd name="connsiteX4" fmla="*/ 1647267 w 4031739"/>
                <a:gd name="connsiteY4" fmla="*/ 15469 h 771465"/>
                <a:gd name="connsiteX5" fmla="*/ 2369194 w 4031739"/>
                <a:gd name="connsiteY5" fmla="*/ 9460 h 771465"/>
                <a:gd name="connsiteX6" fmla="*/ 2904163 w 4031739"/>
                <a:gd name="connsiteY6" fmla="*/ 21357 h 771465"/>
                <a:gd name="connsiteX7" fmla="*/ 3244523 w 4031739"/>
                <a:gd name="connsiteY7" fmla="*/ 184148 h 771465"/>
                <a:gd name="connsiteX8" fmla="*/ 3357197 w 4031739"/>
                <a:gd name="connsiteY8" fmla="*/ 311219 h 771465"/>
                <a:gd name="connsiteX9" fmla="*/ 3614080 w 4031739"/>
                <a:gd name="connsiteY9" fmla="*/ 428022 h 771465"/>
                <a:gd name="connsiteX10" fmla="*/ 3995512 w 4031739"/>
                <a:gd name="connsiteY10" fmla="*/ 768066 h 771465"/>
                <a:gd name="connsiteX11" fmla="*/ 2848 w 4031739"/>
                <a:gd name="connsiteY11" fmla="*/ 771465 h 771465"/>
                <a:gd name="connsiteX0" fmla="*/ 2848 w 4031739"/>
                <a:gd name="connsiteY0" fmla="*/ 771465 h 771465"/>
                <a:gd name="connsiteX1" fmla="*/ 645352 w 4031739"/>
                <a:gd name="connsiteY1" fmla="*/ 455004 h 771465"/>
                <a:gd name="connsiteX2" fmla="*/ 1097126 w 4031739"/>
                <a:gd name="connsiteY2" fmla="*/ 190036 h 771465"/>
                <a:gd name="connsiteX3" fmla="*/ 1356437 w 4031739"/>
                <a:gd name="connsiteY3" fmla="*/ 108525 h 771465"/>
                <a:gd name="connsiteX4" fmla="*/ 1647267 w 4031739"/>
                <a:gd name="connsiteY4" fmla="*/ 15469 h 771465"/>
                <a:gd name="connsiteX5" fmla="*/ 2369194 w 4031739"/>
                <a:gd name="connsiteY5" fmla="*/ 9460 h 771465"/>
                <a:gd name="connsiteX6" fmla="*/ 2904163 w 4031739"/>
                <a:gd name="connsiteY6" fmla="*/ 21357 h 771465"/>
                <a:gd name="connsiteX7" fmla="*/ 3244523 w 4031739"/>
                <a:gd name="connsiteY7" fmla="*/ 184148 h 771465"/>
                <a:gd name="connsiteX8" fmla="*/ 3614080 w 4031739"/>
                <a:gd name="connsiteY8" fmla="*/ 428022 h 771465"/>
                <a:gd name="connsiteX9" fmla="*/ 3995512 w 4031739"/>
                <a:gd name="connsiteY9" fmla="*/ 768066 h 771465"/>
                <a:gd name="connsiteX10" fmla="*/ 2848 w 4031739"/>
                <a:gd name="connsiteY10" fmla="*/ 771465 h 771465"/>
                <a:gd name="connsiteX0" fmla="*/ 2848 w 4026599"/>
                <a:gd name="connsiteY0" fmla="*/ 771465 h 771465"/>
                <a:gd name="connsiteX1" fmla="*/ 645352 w 4026599"/>
                <a:gd name="connsiteY1" fmla="*/ 455004 h 771465"/>
                <a:gd name="connsiteX2" fmla="*/ 1097126 w 4026599"/>
                <a:gd name="connsiteY2" fmla="*/ 190036 h 771465"/>
                <a:gd name="connsiteX3" fmla="*/ 1356437 w 4026599"/>
                <a:gd name="connsiteY3" fmla="*/ 108525 h 771465"/>
                <a:gd name="connsiteX4" fmla="*/ 1647267 w 4026599"/>
                <a:gd name="connsiteY4" fmla="*/ 15469 h 771465"/>
                <a:gd name="connsiteX5" fmla="*/ 2369194 w 4026599"/>
                <a:gd name="connsiteY5" fmla="*/ 9460 h 771465"/>
                <a:gd name="connsiteX6" fmla="*/ 2904163 w 4026599"/>
                <a:gd name="connsiteY6" fmla="*/ 21357 h 771465"/>
                <a:gd name="connsiteX7" fmla="*/ 3244523 w 4026599"/>
                <a:gd name="connsiteY7" fmla="*/ 184148 h 771465"/>
                <a:gd name="connsiteX8" fmla="*/ 3524305 w 4026599"/>
                <a:gd name="connsiteY8" fmla="*/ 432936 h 771465"/>
                <a:gd name="connsiteX9" fmla="*/ 3995512 w 4026599"/>
                <a:gd name="connsiteY9" fmla="*/ 768066 h 771465"/>
                <a:gd name="connsiteX10" fmla="*/ 2848 w 4026599"/>
                <a:gd name="connsiteY10" fmla="*/ 771465 h 771465"/>
                <a:gd name="connsiteX0" fmla="*/ 2848 w 4026599"/>
                <a:gd name="connsiteY0" fmla="*/ 771465 h 771465"/>
                <a:gd name="connsiteX1" fmla="*/ 645352 w 4026599"/>
                <a:gd name="connsiteY1" fmla="*/ 455004 h 771465"/>
                <a:gd name="connsiteX2" fmla="*/ 1097126 w 4026599"/>
                <a:gd name="connsiteY2" fmla="*/ 190036 h 771465"/>
                <a:gd name="connsiteX3" fmla="*/ 1356437 w 4026599"/>
                <a:gd name="connsiteY3" fmla="*/ 108525 h 771465"/>
                <a:gd name="connsiteX4" fmla="*/ 1647267 w 4026599"/>
                <a:gd name="connsiteY4" fmla="*/ 15469 h 771465"/>
                <a:gd name="connsiteX5" fmla="*/ 2369194 w 4026599"/>
                <a:gd name="connsiteY5" fmla="*/ 9460 h 771465"/>
                <a:gd name="connsiteX6" fmla="*/ 2904163 w 4026599"/>
                <a:gd name="connsiteY6" fmla="*/ 21357 h 771465"/>
                <a:gd name="connsiteX7" fmla="*/ 3120221 w 4026599"/>
                <a:gd name="connsiteY7" fmla="*/ 184148 h 771465"/>
                <a:gd name="connsiteX8" fmla="*/ 3524305 w 4026599"/>
                <a:gd name="connsiteY8" fmla="*/ 432936 h 771465"/>
                <a:gd name="connsiteX9" fmla="*/ 3995512 w 4026599"/>
                <a:gd name="connsiteY9" fmla="*/ 768066 h 771465"/>
                <a:gd name="connsiteX10" fmla="*/ 2848 w 4026599"/>
                <a:gd name="connsiteY10" fmla="*/ 771465 h 771465"/>
                <a:gd name="connsiteX0" fmla="*/ 2848 w 4026599"/>
                <a:gd name="connsiteY0" fmla="*/ 771465 h 771465"/>
                <a:gd name="connsiteX1" fmla="*/ 645352 w 4026599"/>
                <a:gd name="connsiteY1" fmla="*/ 455004 h 771465"/>
                <a:gd name="connsiteX2" fmla="*/ 1097126 w 4026599"/>
                <a:gd name="connsiteY2" fmla="*/ 190036 h 771465"/>
                <a:gd name="connsiteX3" fmla="*/ 1356437 w 4026599"/>
                <a:gd name="connsiteY3" fmla="*/ 108525 h 771465"/>
                <a:gd name="connsiteX4" fmla="*/ 1647267 w 4026599"/>
                <a:gd name="connsiteY4" fmla="*/ 15469 h 771465"/>
                <a:gd name="connsiteX5" fmla="*/ 2369194 w 4026599"/>
                <a:gd name="connsiteY5" fmla="*/ 9460 h 771465"/>
                <a:gd name="connsiteX6" fmla="*/ 2807483 w 4026599"/>
                <a:gd name="connsiteY6" fmla="*/ 21358 h 771465"/>
                <a:gd name="connsiteX7" fmla="*/ 3120221 w 4026599"/>
                <a:gd name="connsiteY7" fmla="*/ 184148 h 771465"/>
                <a:gd name="connsiteX8" fmla="*/ 3524305 w 4026599"/>
                <a:gd name="connsiteY8" fmla="*/ 432936 h 771465"/>
                <a:gd name="connsiteX9" fmla="*/ 3995512 w 4026599"/>
                <a:gd name="connsiteY9" fmla="*/ 768066 h 771465"/>
                <a:gd name="connsiteX10" fmla="*/ 2848 w 4026599"/>
                <a:gd name="connsiteY10" fmla="*/ 771465 h 771465"/>
                <a:gd name="connsiteX0" fmla="*/ 2848 w 4024987"/>
                <a:gd name="connsiteY0" fmla="*/ 771465 h 771465"/>
                <a:gd name="connsiteX1" fmla="*/ 645352 w 4024987"/>
                <a:gd name="connsiteY1" fmla="*/ 455004 h 771465"/>
                <a:gd name="connsiteX2" fmla="*/ 1097126 w 4024987"/>
                <a:gd name="connsiteY2" fmla="*/ 190036 h 771465"/>
                <a:gd name="connsiteX3" fmla="*/ 1356437 w 4024987"/>
                <a:gd name="connsiteY3" fmla="*/ 108525 h 771465"/>
                <a:gd name="connsiteX4" fmla="*/ 1647267 w 4024987"/>
                <a:gd name="connsiteY4" fmla="*/ 15469 h 771465"/>
                <a:gd name="connsiteX5" fmla="*/ 2369194 w 4024987"/>
                <a:gd name="connsiteY5" fmla="*/ 9460 h 771465"/>
                <a:gd name="connsiteX6" fmla="*/ 2807483 w 4024987"/>
                <a:gd name="connsiteY6" fmla="*/ 21358 h 771465"/>
                <a:gd name="connsiteX7" fmla="*/ 3120221 w 4024987"/>
                <a:gd name="connsiteY7" fmla="*/ 184148 h 771465"/>
                <a:gd name="connsiteX8" fmla="*/ 3489776 w 4024987"/>
                <a:gd name="connsiteY8" fmla="*/ 432936 h 771465"/>
                <a:gd name="connsiteX9" fmla="*/ 3995512 w 4024987"/>
                <a:gd name="connsiteY9" fmla="*/ 768066 h 771465"/>
                <a:gd name="connsiteX10" fmla="*/ 2848 w 4024987"/>
                <a:gd name="connsiteY10" fmla="*/ 771465 h 771465"/>
                <a:gd name="connsiteX0" fmla="*/ 2848 w 4023593"/>
                <a:gd name="connsiteY0" fmla="*/ 771465 h 771465"/>
                <a:gd name="connsiteX1" fmla="*/ 645352 w 4023593"/>
                <a:gd name="connsiteY1" fmla="*/ 455004 h 771465"/>
                <a:gd name="connsiteX2" fmla="*/ 1097126 w 4023593"/>
                <a:gd name="connsiteY2" fmla="*/ 190036 h 771465"/>
                <a:gd name="connsiteX3" fmla="*/ 1356437 w 4023593"/>
                <a:gd name="connsiteY3" fmla="*/ 108525 h 771465"/>
                <a:gd name="connsiteX4" fmla="*/ 1647267 w 4023593"/>
                <a:gd name="connsiteY4" fmla="*/ 15469 h 771465"/>
                <a:gd name="connsiteX5" fmla="*/ 2369194 w 4023593"/>
                <a:gd name="connsiteY5" fmla="*/ 9460 h 771465"/>
                <a:gd name="connsiteX6" fmla="*/ 2807483 w 4023593"/>
                <a:gd name="connsiteY6" fmla="*/ 21358 h 771465"/>
                <a:gd name="connsiteX7" fmla="*/ 3120221 w 4023593"/>
                <a:gd name="connsiteY7" fmla="*/ 184148 h 771465"/>
                <a:gd name="connsiteX8" fmla="*/ 3489776 w 4023593"/>
                <a:gd name="connsiteY8" fmla="*/ 432936 h 771465"/>
                <a:gd name="connsiteX9" fmla="*/ 3995512 w 4023593"/>
                <a:gd name="connsiteY9" fmla="*/ 768066 h 771465"/>
                <a:gd name="connsiteX10" fmla="*/ 2848 w 4023593"/>
                <a:gd name="connsiteY10" fmla="*/ 771465 h 771465"/>
                <a:gd name="connsiteX0" fmla="*/ 2848 w 4023593"/>
                <a:gd name="connsiteY0" fmla="*/ 771465 h 771465"/>
                <a:gd name="connsiteX1" fmla="*/ 645352 w 4023593"/>
                <a:gd name="connsiteY1" fmla="*/ 455004 h 771465"/>
                <a:gd name="connsiteX2" fmla="*/ 1097126 w 4023593"/>
                <a:gd name="connsiteY2" fmla="*/ 190036 h 771465"/>
                <a:gd name="connsiteX3" fmla="*/ 1356437 w 4023593"/>
                <a:gd name="connsiteY3" fmla="*/ 108525 h 771465"/>
                <a:gd name="connsiteX4" fmla="*/ 1647267 w 4023593"/>
                <a:gd name="connsiteY4" fmla="*/ 15469 h 771465"/>
                <a:gd name="connsiteX5" fmla="*/ 2369194 w 4023593"/>
                <a:gd name="connsiteY5" fmla="*/ 9460 h 771465"/>
                <a:gd name="connsiteX6" fmla="*/ 2807483 w 4023593"/>
                <a:gd name="connsiteY6" fmla="*/ 21358 h 771465"/>
                <a:gd name="connsiteX7" fmla="*/ 3120221 w 4023593"/>
                <a:gd name="connsiteY7" fmla="*/ 184148 h 771465"/>
                <a:gd name="connsiteX8" fmla="*/ 3489776 w 4023593"/>
                <a:gd name="connsiteY8" fmla="*/ 432936 h 771465"/>
                <a:gd name="connsiteX9" fmla="*/ 3995512 w 4023593"/>
                <a:gd name="connsiteY9" fmla="*/ 768066 h 771465"/>
                <a:gd name="connsiteX10" fmla="*/ 2848 w 4023593"/>
                <a:gd name="connsiteY10" fmla="*/ 771465 h 77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3593" h="771465">
                  <a:moveTo>
                    <a:pt x="2848" y="771465"/>
                  </a:moveTo>
                  <a:cubicBezTo>
                    <a:pt x="-42353" y="770907"/>
                    <a:pt x="462972" y="551909"/>
                    <a:pt x="645352" y="455004"/>
                  </a:cubicBezTo>
                  <a:cubicBezTo>
                    <a:pt x="827732" y="358099"/>
                    <a:pt x="978612" y="247782"/>
                    <a:pt x="1097126" y="190036"/>
                  </a:cubicBezTo>
                  <a:cubicBezTo>
                    <a:pt x="1215640" y="132290"/>
                    <a:pt x="1264747" y="137620"/>
                    <a:pt x="1356437" y="108525"/>
                  </a:cubicBezTo>
                  <a:cubicBezTo>
                    <a:pt x="1448127" y="79431"/>
                    <a:pt x="1478474" y="31980"/>
                    <a:pt x="1647267" y="15469"/>
                  </a:cubicBezTo>
                  <a:cubicBezTo>
                    <a:pt x="1816060" y="-1042"/>
                    <a:pt x="2032711" y="-1046"/>
                    <a:pt x="2369194" y="9460"/>
                  </a:cubicBezTo>
                  <a:cubicBezTo>
                    <a:pt x="2565977" y="-2259"/>
                    <a:pt x="2682312" y="-7757"/>
                    <a:pt x="2807483" y="21358"/>
                  </a:cubicBezTo>
                  <a:cubicBezTo>
                    <a:pt x="2932654" y="50473"/>
                    <a:pt x="3027224" y="100810"/>
                    <a:pt x="3120221" y="184148"/>
                  </a:cubicBezTo>
                  <a:cubicBezTo>
                    <a:pt x="3213218" y="267486"/>
                    <a:pt x="3364611" y="335616"/>
                    <a:pt x="3489776" y="432936"/>
                  </a:cubicBezTo>
                  <a:cubicBezTo>
                    <a:pt x="3578552" y="525262"/>
                    <a:pt x="4156225" y="765295"/>
                    <a:pt x="3995512" y="768066"/>
                  </a:cubicBezTo>
                  <a:lnTo>
                    <a:pt x="2848" y="771465"/>
                  </a:lnTo>
                  <a:close/>
                </a:path>
              </a:pathLst>
            </a:custGeom>
            <a:solidFill>
              <a:srgbClr val="FF9966"/>
            </a:solidFill>
            <a:ln w="25400" cap="flat" cmpd="sng" algn="ctr">
              <a:noFill/>
              <a:prstDash val="solid"/>
            </a:ln>
            <a:effectLst/>
          </p:spPr>
          <p:txBody>
            <a:bodyPr rot="0" spcFirstLastPara="0" vertOverflow="overflow" horzOverflow="overflow" vert="horz" wrap="square" lIns="84447" tIns="42223" rIns="84447" bIns="42223" numCol="1" spcCol="0" rtlCol="0" fromWordArt="0" anchor="ctr" anchorCtr="0" forceAA="0" compatLnSpc="1">
              <a:prstTxWarp prst="textNoShape">
                <a:avLst/>
              </a:prstTxWarp>
              <a:noAutofit/>
            </a:bodyPr>
            <a:lstStyle/>
            <a:p>
              <a:pPr algn="ctr" defTabSz="844465" fontAlgn="auto">
                <a:spcBef>
                  <a:spcPts val="0"/>
                </a:spcBef>
                <a:spcAft>
                  <a:spcPts val="0"/>
                </a:spcAft>
                <a:defRPr/>
              </a:pPr>
              <a:endParaRPr kumimoji="0" lang="ja-JP" altLang="en-US" sz="1662" kern="0" dirty="0">
                <a:solidFill>
                  <a:srgbClr val="FFFFFF"/>
                </a:solidFill>
                <a:latin typeface="Meiryo UI"/>
                <a:ea typeface="Meiryo UI"/>
              </a:endParaRPr>
            </a:p>
          </p:txBody>
        </p:sp>
        <p:cxnSp>
          <p:nvCxnSpPr>
            <p:cNvPr id="283" name="直線コネクタ 282"/>
            <p:cNvCxnSpPr/>
            <p:nvPr/>
          </p:nvCxnSpPr>
          <p:spPr bwMode="auto">
            <a:xfrm>
              <a:off x="8375884" y="3377858"/>
              <a:ext cx="492148" cy="441248"/>
            </a:xfrm>
            <a:prstGeom prst="line">
              <a:avLst/>
            </a:prstGeom>
            <a:solidFill>
              <a:schemeClr val="accent1"/>
            </a:solidFill>
            <a:ln w="12700" cap="flat" cmpd="sng" algn="ctr">
              <a:solidFill>
                <a:srgbClr val="FF9933"/>
              </a:solidFill>
              <a:prstDash val="dash"/>
              <a:round/>
              <a:headEnd type="none" w="sm" len="sm"/>
              <a:tailEnd type="none" w="sm" len="sm"/>
            </a:ln>
            <a:effectLst/>
          </p:spPr>
        </p:cxnSp>
        <p:cxnSp>
          <p:nvCxnSpPr>
            <p:cNvPr id="284" name="直線コネクタ 283"/>
            <p:cNvCxnSpPr/>
            <p:nvPr/>
          </p:nvCxnSpPr>
          <p:spPr bwMode="auto">
            <a:xfrm flipV="1">
              <a:off x="7812116" y="3369613"/>
              <a:ext cx="565156" cy="108"/>
            </a:xfrm>
            <a:prstGeom prst="line">
              <a:avLst/>
            </a:prstGeom>
            <a:solidFill>
              <a:schemeClr val="accent1"/>
            </a:solidFill>
            <a:ln w="12700" cap="flat" cmpd="sng" algn="ctr">
              <a:solidFill>
                <a:srgbClr val="FF9933"/>
              </a:solidFill>
              <a:prstDash val="dash"/>
              <a:round/>
              <a:headEnd type="none" w="sm" len="sm"/>
              <a:tailEnd type="none" w="sm" len="sm"/>
            </a:ln>
            <a:effectLst/>
          </p:spPr>
        </p:cxnSp>
        <p:cxnSp>
          <p:nvCxnSpPr>
            <p:cNvPr id="286" name="直線コネクタ 285"/>
            <p:cNvCxnSpPr/>
            <p:nvPr/>
          </p:nvCxnSpPr>
          <p:spPr bwMode="auto">
            <a:xfrm flipH="1">
              <a:off x="7197120" y="3380538"/>
              <a:ext cx="601605" cy="445972"/>
            </a:xfrm>
            <a:prstGeom prst="line">
              <a:avLst/>
            </a:prstGeom>
            <a:solidFill>
              <a:schemeClr val="accent1"/>
            </a:solidFill>
            <a:ln w="12700" cap="flat" cmpd="sng" algn="ctr">
              <a:solidFill>
                <a:srgbClr val="FF9933"/>
              </a:solidFill>
              <a:prstDash val="dash"/>
              <a:round/>
              <a:headEnd type="none" w="sm" len="sm"/>
              <a:tailEnd type="none" w="sm" len="sm"/>
            </a:ln>
            <a:effectLst/>
          </p:spPr>
        </p:cxnSp>
        <p:cxnSp>
          <p:nvCxnSpPr>
            <p:cNvPr id="287" name="直線矢印コネクタ 286"/>
            <p:cNvCxnSpPr/>
            <p:nvPr/>
          </p:nvCxnSpPr>
          <p:spPr>
            <a:xfrm flipH="1">
              <a:off x="7790253" y="3347848"/>
              <a:ext cx="1022" cy="485595"/>
            </a:xfrm>
            <a:prstGeom prst="straightConnector1">
              <a:avLst/>
            </a:prstGeom>
            <a:noFill/>
            <a:ln w="9525" cap="flat" cmpd="sng" algn="ctr">
              <a:solidFill>
                <a:sysClr val="windowText" lastClr="000000"/>
              </a:solidFill>
              <a:prstDash val="solid"/>
              <a:headEnd type="arrow"/>
              <a:tailEnd type="arrow"/>
            </a:ln>
            <a:effectLst/>
          </p:spPr>
        </p:cxnSp>
      </p:grpSp>
      <p:sp>
        <p:nvSpPr>
          <p:cNvPr id="369" name="正方形/長方形 368"/>
          <p:cNvSpPr/>
          <p:nvPr/>
        </p:nvSpPr>
        <p:spPr>
          <a:xfrm>
            <a:off x="6548917" y="3846260"/>
            <a:ext cx="2188365" cy="310270"/>
          </a:xfrm>
          <a:prstGeom prst="rect">
            <a:avLst/>
          </a:prstGeom>
          <a:gradFill>
            <a:gsLst>
              <a:gs pos="0">
                <a:srgbClr val="CC9900"/>
              </a:gs>
              <a:gs pos="74000">
                <a:srgbClr val="996633"/>
              </a:gs>
              <a:gs pos="100000">
                <a:srgbClr val="996600"/>
              </a:gs>
            </a:gsLst>
            <a:lin ang="5400000" scaled="1"/>
          </a:gradFill>
          <a:ln w="25400" cap="flat" cmpd="sng" algn="ctr">
            <a:noFill/>
            <a:prstDash val="solid"/>
          </a:ln>
          <a:effectLst/>
        </p:spPr>
        <p:txBody>
          <a:bodyPr rtlCol="0" anchor="ctr"/>
          <a:lstStyle/>
          <a:p>
            <a:pPr algn="ctr" defTabSz="844465" fontAlgn="auto">
              <a:spcBef>
                <a:spcPts val="0"/>
              </a:spcBef>
              <a:spcAft>
                <a:spcPts val="0"/>
              </a:spcAft>
              <a:defRPr/>
            </a:pPr>
            <a:endParaRPr kumimoji="0" lang="ja-JP" altLang="en-US" sz="1662" kern="0">
              <a:solidFill>
                <a:srgbClr val="FFFFFF"/>
              </a:solidFill>
              <a:latin typeface="Meiryo UI"/>
              <a:ea typeface="Meiryo UI"/>
            </a:endParaRPr>
          </a:p>
        </p:txBody>
      </p:sp>
      <p:sp>
        <p:nvSpPr>
          <p:cNvPr id="370" name="正方形/長方形 369"/>
          <p:cNvSpPr/>
          <p:nvPr/>
        </p:nvSpPr>
        <p:spPr>
          <a:xfrm>
            <a:off x="6685566" y="3791377"/>
            <a:ext cx="98071" cy="34764"/>
          </a:xfrm>
          <a:prstGeom prst="rect">
            <a:avLst/>
          </a:prstGeom>
          <a:solidFill>
            <a:sysClr val="window" lastClr="FFFFFF"/>
          </a:solidFill>
          <a:ln w="25400" cap="flat" cmpd="sng" algn="ctr">
            <a:noFill/>
            <a:prstDash val="solid"/>
          </a:ln>
          <a:effectLst/>
        </p:spPr>
        <p:txBody>
          <a:bodyPr rtlCol="0" anchor="ctr"/>
          <a:lstStyle/>
          <a:p>
            <a:pPr algn="ctr" defTabSz="844465" fontAlgn="auto">
              <a:spcBef>
                <a:spcPts val="0"/>
              </a:spcBef>
              <a:spcAft>
                <a:spcPts val="0"/>
              </a:spcAft>
              <a:defRPr/>
            </a:pPr>
            <a:endParaRPr kumimoji="0" lang="ja-JP" altLang="en-US" sz="1662" kern="0">
              <a:solidFill>
                <a:srgbClr val="FFFFFF"/>
              </a:solidFill>
              <a:latin typeface="Meiryo UI"/>
              <a:ea typeface="Meiryo UI"/>
            </a:endParaRPr>
          </a:p>
        </p:txBody>
      </p:sp>
      <p:sp>
        <p:nvSpPr>
          <p:cNvPr id="371" name="正方形/長方形 370"/>
          <p:cNvSpPr/>
          <p:nvPr/>
        </p:nvSpPr>
        <p:spPr>
          <a:xfrm>
            <a:off x="8472178" y="3685358"/>
            <a:ext cx="176620" cy="140973"/>
          </a:xfrm>
          <a:prstGeom prst="rect">
            <a:avLst/>
          </a:prstGeom>
          <a:solidFill>
            <a:sysClr val="window" lastClr="FFFFFF"/>
          </a:solidFill>
          <a:ln w="25400" cap="flat" cmpd="sng" algn="ctr">
            <a:noFill/>
            <a:prstDash val="solid"/>
          </a:ln>
          <a:effectLst/>
        </p:spPr>
        <p:txBody>
          <a:bodyPr rtlCol="0" anchor="ctr"/>
          <a:lstStyle/>
          <a:p>
            <a:pPr algn="ctr" defTabSz="844465" fontAlgn="auto">
              <a:spcBef>
                <a:spcPts val="0"/>
              </a:spcBef>
              <a:spcAft>
                <a:spcPts val="0"/>
              </a:spcAft>
              <a:defRPr/>
            </a:pPr>
            <a:endParaRPr kumimoji="0" lang="ja-JP" altLang="en-US" sz="1662" kern="0">
              <a:solidFill>
                <a:srgbClr val="FFFFFF"/>
              </a:solidFill>
              <a:latin typeface="Meiryo UI"/>
              <a:ea typeface="Meiryo UI"/>
            </a:endParaRPr>
          </a:p>
        </p:txBody>
      </p:sp>
      <p:sp>
        <p:nvSpPr>
          <p:cNvPr id="372" name="テキスト ボックス 371"/>
          <p:cNvSpPr txBox="1"/>
          <p:nvPr/>
        </p:nvSpPr>
        <p:spPr>
          <a:xfrm>
            <a:off x="7514739" y="3616329"/>
            <a:ext cx="538978"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堆積の高さ</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sp>
        <p:nvSpPr>
          <p:cNvPr id="373" name="右矢印 372"/>
          <p:cNvSpPr/>
          <p:nvPr/>
        </p:nvSpPr>
        <p:spPr>
          <a:xfrm rot="5400000">
            <a:off x="8544999" y="3733658"/>
            <a:ext cx="207599" cy="42879"/>
          </a:xfrm>
          <a:prstGeom prst="rightArrow">
            <a:avLst>
              <a:gd name="adj1" fmla="val 100000"/>
              <a:gd name="adj2" fmla="val 52442"/>
            </a:avLst>
          </a:prstGeom>
          <a:solidFill>
            <a:sysClr val="window" lastClr="FFFFFF"/>
          </a:solidFill>
          <a:ln w="12700" cap="flat" cmpd="sng" algn="ctr">
            <a:solidFill>
              <a:sysClr val="windowText" lastClr="000000"/>
            </a:solidFill>
            <a:prstDash val="solid"/>
          </a:ln>
          <a:effectLst/>
        </p:spPr>
        <p:txBody>
          <a:bodyPr rot="0" spcFirstLastPara="0" vertOverflow="overflow" horzOverflow="overflow" vert="horz" wrap="square" lIns="84447" tIns="42223" rIns="84447" bIns="42223" numCol="1" spcCol="0" rtlCol="0" fromWordArt="0" anchor="ctr" anchorCtr="0" forceAA="0" compatLnSpc="1">
            <a:prstTxWarp prst="textNoShape">
              <a:avLst/>
            </a:prstTxWarp>
            <a:noAutofit/>
          </a:bodyPr>
          <a:lstStyle/>
          <a:p>
            <a:pPr algn="ctr" defTabSz="844465" fontAlgn="auto">
              <a:spcBef>
                <a:spcPts val="0"/>
              </a:spcBef>
              <a:spcAft>
                <a:spcPts val="0"/>
              </a:spcAft>
              <a:defRPr/>
            </a:pPr>
            <a:endParaRPr kumimoji="0" lang="ja-JP" altLang="en-US" sz="1662" kern="0">
              <a:solidFill>
                <a:srgbClr val="FFFFFF"/>
              </a:solidFill>
              <a:latin typeface="Meiryo UI"/>
              <a:ea typeface="Meiryo UI"/>
            </a:endParaRPr>
          </a:p>
        </p:txBody>
      </p:sp>
      <p:sp>
        <p:nvSpPr>
          <p:cNvPr id="374" name="テキスト ボックス 373"/>
          <p:cNvSpPr txBox="1"/>
          <p:nvPr/>
        </p:nvSpPr>
        <p:spPr>
          <a:xfrm>
            <a:off x="8480868" y="3319532"/>
            <a:ext cx="340245"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境界柵</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sp>
        <p:nvSpPr>
          <p:cNvPr id="375" name="右矢印 374"/>
          <p:cNvSpPr/>
          <p:nvPr/>
        </p:nvSpPr>
        <p:spPr>
          <a:xfrm rot="5400000">
            <a:off x="6507522" y="3728357"/>
            <a:ext cx="207599" cy="42879"/>
          </a:xfrm>
          <a:prstGeom prst="rightArrow">
            <a:avLst>
              <a:gd name="adj1" fmla="val 100000"/>
              <a:gd name="adj2" fmla="val 52442"/>
            </a:avLst>
          </a:prstGeom>
          <a:solidFill>
            <a:sysClr val="window" lastClr="FFFFFF"/>
          </a:solidFill>
          <a:ln w="12700" cap="flat" cmpd="sng" algn="ctr">
            <a:solidFill>
              <a:sysClr val="windowText" lastClr="000000"/>
            </a:solidFill>
            <a:prstDash val="solid"/>
          </a:ln>
          <a:effectLst/>
        </p:spPr>
        <p:txBody>
          <a:bodyPr rot="0" spcFirstLastPara="0" vertOverflow="overflow" horzOverflow="overflow" vert="horz" wrap="square" lIns="84447" tIns="42223" rIns="84447" bIns="42223" numCol="1" spcCol="0" rtlCol="0" fromWordArt="0" anchor="ctr" anchorCtr="0" forceAA="0" compatLnSpc="1">
            <a:prstTxWarp prst="textNoShape">
              <a:avLst/>
            </a:prstTxWarp>
            <a:noAutofit/>
          </a:bodyPr>
          <a:lstStyle/>
          <a:p>
            <a:pPr algn="ctr" defTabSz="844465" fontAlgn="auto">
              <a:spcBef>
                <a:spcPts val="0"/>
              </a:spcBef>
              <a:spcAft>
                <a:spcPts val="0"/>
              </a:spcAft>
              <a:defRPr/>
            </a:pPr>
            <a:endParaRPr kumimoji="0" lang="ja-JP" altLang="en-US" sz="1662" kern="0">
              <a:solidFill>
                <a:srgbClr val="FFFFFF"/>
              </a:solidFill>
              <a:latin typeface="Meiryo UI"/>
              <a:ea typeface="Meiryo UI"/>
            </a:endParaRPr>
          </a:p>
        </p:txBody>
      </p:sp>
      <p:sp>
        <p:nvSpPr>
          <p:cNvPr id="376" name="テキスト ボックス 375"/>
          <p:cNvSpPr txBox="1"/>
          <p:nvPr/>
        </p:nvSpPr>
        <p:spPr>
          <a:xfrm>
            <a:off x="6443610" y="3362858"/>
            <a:ext cx="340245"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境界柵</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cxnSp>
        <p:nvCxnSpPr>
          <p:cNvPr id="377" name="直線矢印コネクタ 376"/>
          <p:cNvCxnSpPr/>
          <p:nvPr/>
        </p:nvCxnSpPr>
        <p:spPr>
          <a:xfrm flipH="1">
            <a:off x="6611321" y="3497351"/>
            <a:ext cx="2412" cy="147409"/>
          </a:xfrm>
          <a:prstGeom prst="straightConnector1">
            <a:avLst/>
          </a:prstGeom>
          <a:noFill/>
          <a:ln w="9525" cap="flat" cmpd="sng" algn="ctr">
            <a:solidFill>
              <a:sysClr val="windowText" lastClr="000000"/>
            </a:solidFill>
            <a:prstDash val="solid"/>
            <a:tailEnd type="arrow"/>
          </a:ln>
          <a:effectLst/>
        </p:spPr>
      </p:cxnSp>
      <p:cxnSp>
        <p:nvCxnSpPr>
          <p:cNvPr id="378" name="直線矢印コネクタ 377"/>
          <p:cNvCxnSpPr/>
          <p:nvPr/>
        </p:nvCxnSpPr>
        <p:spPr>
          <a:xfrm flipH="1">
            <a:off x="8648798" y="3453147"/>
            <a:ext cx="2193" cy="196036"/>
          </a:xfrm>
          <a:prstGeom prst="straightConnector1">
            <a:avLst/>
          </a:prstGeom>
          <a:noFill/>
          <a:ln w="9525" cap="flat" cmpd="sng" algn="ctr">
            <a:solidFill>
              <a:sysClr val="windowText" lastClr="000000"/>
            </a:solidFill>
            <a:prstDash val="solid"/>
            <a:tailEnd type="arrow"/>
          </a:ln>
          <a:effectLst/>
        </p:spPr>
      </p:cxnSp>
      <p:cxnSp>
        <p:nvCxnSpPr>
          <p:cNvPr id="379" name="直線矢印コネクタ 378"/>
          <p:cNvCxnSpPr/>
          <p:nvPr/>
        </p:nvCxnSpPr>
        <p:spPr>
          <a:xfrm>
            <a:off x="6594717" y="3252425"/>
            <a:ext cx="432208" cy="0"/>
          </a:xfrm>
          <a:prstGeom prst="straightConnector1">
            <a:avLst/>
          </a:prstGeom>
          <a:noFill/>
          <a:ln w="9525" cap="flat" cmpd="sng" algn="ctr">
            <a:solidFill>
              <a:sysClr val="windowText" lastClr="000000"/>
            </a:solidFill>
            <a:prstDash val="solid"/>
            <a:headEnd type="arrow"/>
            <a:tailEnd type="arrow"/>
          </a:ln>
          <a:effectLst/>
        </p:spPr>
      </p:cxnSp>
      <p:cxnSp>
        <p:nvCxnSpPr>
          <p:cNvPr id="380" name="直線矢印コネクタ 379"/>
          <p:cNvCxnSpPr/>
          <p:nvPr/>
        </p:nvCxnSpPr>
        <p:spPr>
          <a:xfrm>
            <a:off x="8216589" y="3252425"/>
            <a:ext cx="432208" cy="0"/>
          </a:xfrm>
          <a:prstGeom prst="straightConnector1">
            <a:avLst/>
          </a:prstGeom>
          <a:noFill/>
          <a:ln w="9525" cap="flat" cmpd="sng" algn="ctr">
            <a:solidFill>
              <a:sysClr val="windowText" lastClr="000000"/>
            </a:solidFill>
            <a:prstDash val="solid"/>
            <a:headEnd type="arrow"/>
            <a:tailEnd type="arrow"/>
          </a:ln>
          <a:effectLst/>
        </p:spPr>
      </p:cxnSp>
      <p:sp>
        <p:nvSpPr>
          <p:cNvPr id="381" name="テキスト ボックス 380"/>
          <p:cNvSpPr txBox="1"/>
          <p:nvPr/>
        </p:nvSpPr>
        <p:spPr>
          <a:xfrm>
            <a:off x="8152398" y="3016629"/>
            <a:ext cx="538978"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空地の確保</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sp>
        <p:nvSpPr>
          <p:cNvPr id="449" name="テキスト ボックス 448"/>
          <p:cNvSpPr txBox="1"/>
          <p:nvPr/>
        </p:nvSpPr>
        <p:spPr>
          <a:xfrm>
            <a:off x="6575104" y="3016629"/>
            <a:ext cx="538978"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空地の確保</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sp>
        <p:nvSpPr>
          <p:cNvPr id="453" name="直角三角形 452"/>
          <p:cNvSpPr/>
          <p:nvPr/>
        </p:nvSpPr>
        <p:spPr>
          <a:xfrm>
            <a:off x="7330122" y="3884912"/>
            <a:ext cx="698182" cy="64489"/>
          </a:xfrm>
          <a:prstGeom prst="rtTriangl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844448">
              <a:defRPr/>
            </a:pPr>
            <a:endParaRPr lang="ja-JP" altLang="en-US" sz="1478" dirty="0">
              <a:solidFill>
                <a:prstClr val="black"/>
              </a:solidFill>
              <a:latin typeface="Meiryo UI"/>
              <a:ea typeface="Meiryo UI"/>
            </a:endParaRPr>
          </a:p>
        </p:txBody>
      </p:sp>
      <p:sp>
        <p:nvSpPr>
          <p:cNvPr id="454" name="テキスト ボックス 453"/>
          <p:cNvSpPr txBox="1"/>
          <p:nvPr/>
        </p:nvSpPr>
        <p:spPr>
          <a:xfrm>
            <a:off x="7368224" y="3975927"/>
            <a:ext cx="538978"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地盤の勾配</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sp>
        <p:nvSpPr>
          <p:cNvPr id="122" name="スライド番号プレースホルダー 1"/>
          <p:cNvSpPr txBox="1">
            <a:spLocks/>
          </p:cNvSpPr>
          <p:nvPr/>
        </p:nvSpPr>
        <p:spPr>
          <a:xfrm>
            <a:off x="8892480" y="6483099"/>
            <a:ext cx="325117" cy="461819"/>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defTabSz="843857">
              <a:defRPr/>
            </a:pPr>
            <a:fld id="{C24759A8-AE27-4108-B0C9-7C346F51B297}" type="slidenum">
              <a:rPr lang="en-US" altLang="ja-JP" sz="1662" smtClean="0">
                <a:solidFill>
                  <a:srgbClr val="000000"/>
                </a:solidFill>
              </a:rPr>
              <a:pPr algn="r" defTabSz="843857">
                <a:defRPr/>
              </a:pPr>
              <a:t>3</a:t>
            </a:fld>
            <a:endParaRPr lang="en-US" altLang="ja-JP" sz="1662" dirty="0">
              <a:solidFill>
                <a:srgbClr val="000000"/>
              </a:solidFill>
            </a:endParaRPr>
          </a:p>
        </p:txBody>
      </p:sp>
    </p:spTree>
    <p:extLst>
      <p:ext uri="{BB962C8B-B14F-4D97-AF65-F5344CB8AC3E}">
        <p14:creationId xmlns:p14="http://schemas.microsoft.com/office/powerpoint/2010/main" val="294694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正方形/長方形 27"/>
          <p:cNvSpPr/>
          <p:nvPr/>
        </p:nvSpPr>
        <p:spPr>
          <a:xfrm>
            <a:off x="847951" y="1527501"/>
            <a:ext cx="8281186" cy="546945"/>
          </a:xfrm>
          <a:prstGeom prst="rect">
            <a:avLst/>
          </a:prstGeom>
        </p:spPr>
        <p:txBody>
          <a:bodyPr wrap="square">
            <a:spAutoFit/>
          </a:bodyPr>
          <a:lstStyle/>
          <a:p>
            <a:pPr defTabSz="803449">
              <a:defRPr/>
            </a:pPr>
            <a:r>
              <a:rPr lang="ja-JP" altLang="en-US" sz="1477" dirty="0">
                <a:solidFill>
                  <a:srgbClr val="000000"/>
                </a:solidFill>
                <a:latin typeface="Meiryo UI" panose="020B0604030504040204" pitchFamily="50" charset="-128"/>
                <a:ea typeface="Meiryo UI" panose="020B0604030504040204" pitchFamily="50" charset="-128"/>
              </a:rPr>
              <a:t>○</a:t>
            </a:r>
            <a:r>
              <a:rPr lang="ja-JP" altLang="ja-JP" sz="1477" dirty="0">
                <a:solidFill>
                  <a:prstClr val="black"/>
                </a:solidFill>
                <a:latin typeface="Meiryo UI"/>
                <a:ea typeface="Meiryo UI"/>
              </a:rPr>
              <a:t>罰則が抑止力として十分機能するよう、無許可行為や命令違反等に対する懲役刑及び罰金刑について、</a:t>
            </a:r>
            <a:endParaRPr lang="en-US" altLang="ja-JP" sz="1477" dirty="0">
              <a:solidFill>
                <a:prstClr val="black"/>
              </a:solidFill>
              <a:latin typeface="Meiryo UI"/>
              <a:ea typeface="Meiryo UI"/>
            </a:endParaRPr>
          </a:p>
          <a:p>
            <a:pPr defTabSz="803449">
              <a:defRPr/>
            </a:pPr>
            <a:r>
              <a:rPr lang="ja-JP" altLang="en-US" sz="1477" b="1" dirty="0">
                <a:solidFill>
                  <a:srgbClr val="FF0000"/>
                </a:solidFill>
                <a:latin typeface="Meiryo UI"/>
                <a:ea typeface="Meiryo UI"/>
              </a:rPr>
              <a:t>　</a:t>
            </a:r>
            <a:r>
              <a:rPr lang="ja-JP" altLang="ja-JP" sz="1477" b="1" u="sng" dirty="0">
                <a:solidFill>
                  <a:srgbClr val="FF0000"/>
                </a:solidFill>
                <a:latin typeface="Meiryo UI"/>
                <a:ea typeface="Meiryo UI"/>
              </a:rPr>
              <a:t>条例による罰則の上限より高い水準に強化</a:t>
            </a:r>
            <a:endParaRPr lang="ja-JP" altLang="ja-JP" sz="1477" dirty="0">
              <a:solidFill>
                <a:srgbClr val="FF0000"/>
              </a:solidFill>
              <a:latin typeface="Meiryo UI"/>
              <a:ea typeface="Meiryo UI"/>
            </a:endParaRPr>
          </a:p>
        </p:txBody>
      </p:sp>
      <p:cxnSp>
        <p:nvCxnSpPr>
          <p:cNvPr id="35" name="直線コネクタ 34"/>
          <p:cNvCxnSpPr/>
          <p:nvPr/>
        </p:nvCxnSpPr>
        <p:spPr bwMode="auto">
          <a:xfrm flipV="1">
            <a:off x="88757" y="3793453"/>
            <a:ext cx="9014523" cy="1"/>
          </a:xfrm>
          <a:prstGeom prst="line">
            <a:avLst/>
          </a:prstGeom>
          <a:solidFill>
            <a:schemeClr val="accent1"/>
          </a:solidFill>
          <a:ln w="38100" cap="flat" cmpd="sng" algn="ctr">
            <a:solidFill>
              <a:schemeClr val="tx1"/>
            </a:solidFill>
            <a:prstDash val="sysDot"/>
            <a:round/>
            <a:headEnd type="none" w="sm" len="sm"/>
            <a:tailEnd type="none" w="sm" len="sm"/>
          </a:ln>
          <a:effectLst/>
        </p:spPr>
      </p:cxnSp>
      <p:grpSp>
        <p:nvGrpSpPr>
          <p:cNvPr id="5" name="グループ化 4"/>
          <p:cNvGrpSpPr/>
          <p:nvPr/>
        </p:nvGrpSpPr>
        <p:grpSpPr>
          <a:xfrm>
            <a:off x="6786071" y="4400612"/>
            <a:ext cx="2317209" cy="686605"/>
            <a:chOff x="-31135" y="4619425"/>
            <a:chExt cx="2667770" cy="743464"/>
          </a:xfrm>
        </p:grpSpPr>
        <p:sp>
          <p:nvSpPr>
            <p:cNvPr id="85" name="楕円 84"/>
            <p:cNvSpPr/>
            <p:nvPr/>
          </p:nvSpPr>
          <p:spPr bwMode="auto">
            <a:xfrm>
              <a:off x="-31135" y="4619425"/>
              <a:ext cx="2667770" cy="743464"/>
            </a:xfrm>
            <a:prstGeom prst="ellipse">
              <a:avLst/>
            </a:prstGeom>
            <a:gradFill flip="none" rotWithShape="1">
              <a:gsLst>
                <a:gs pos="52000">
                  <a:srgbClr val="FFCCFF">
                    <a:alpha val="50196"/>
                    <a:lumMod val="100000"/>
                  </a:srgbClr>
                </a:gs>
                <a:gs pos="0">
                  <a:srgbClr val="FFCCFF">
                    <a:alpha val="90000"/>
                  </a:srgbClr>
                </a:gs>
                <a:gs pos="100000">
                  <a:schemeClr val="bg1"/>
                </a:gs>
              </a:gsLst>
              <a:path path="shape">
                <a:fillToRect l="50000" t="50000" r="50000" b="50000"/>
              </a:path>
              <a:tileRect/>
            </a:gra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srgbClr val="000000"/>
                </a:solidFill>
              </a:endParaRPr>
            </a:p>
          </p:txBody>
        </p:sp>
        <p:sp>
          <p:nvSpPr>
            <p:cNvPr id="55" name="テキスト ボックス 54"/>
            <p:cNvSpPr txBox="1"/>
            <p:nvPr/>
          </p:nvSpPr>
          <p:spPr>
            <a:xfrm>
              <a:off x="336437" y="4816111"/>
              <a:ext cx="1932624" cy="346249"/>
            </a:xfrm>
            <a:prstGeom prst="rect">
              <a:avLst/>
            </a:prstGeom>
            <a:noFill/>
          </p:spPr>
          <p:txBody>
            <a:bodyPr wrap="none" rtlCol="0">
              <a:spAutoFit/>
            </a:bodyPr>
            <a:lstStyle/>
            <a:p>
              <a:pPr algn="ctr" defTabSz="844026">
                <a:defRPr/>
              </a:pPr>
              <a:r>
                <a:rPr lang="ja-JP" altLang="en-US" sz="1478" b="1" dirty="0">
                  <a:solidFill>
                    <a:srgbClr val="000000"/>
                  </a:solidFill>
                  <a:latin typeface="Meiryo UI" panose="020B0604030504040204" pitchFamily="50" charset="-128"/>
                  <a:ea typeface="Meiryo UI" panose="020B0604030504040204" pitchFamily="50" charset="-128"/>
                </a:rPr>
                <a:t>機動的な是正命令</a:t>
              </a:r>
              <a:endParaRPr lang="en-US" altLang="ja-JP" sz="1478" b="1" dirty="0">
                <a:solidFill>
                  <a:srgbClr val="000000"/>
                </a:solidFill>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6786070" y="6033967"/>
            <a:ext cx="2307375" cy="686605"/>
            <a:chOff x="-31135" y="6322165"/>
            <a:chExt cx="2667770" cy="743464"/>
          </a:xfrm>
        </p:grpSpPr>
        <p:sp>
          <p:nvSpPr>
            <p:cNvPr id="86" name="楕円 85"/>
            <p:cNvSpPr/>
            <p:nvPr/>
          </p:nvSpPr>
          <p:spPr bwMode="auto">
            <a:xfrm>
              <a:off x="-31135" y="6322165"/>
              <a:ext cx="2667770" cy="743464"/>
            </a:xfrm>
            <a:prstGeom prst="ellipse">
              <a:avLst/>
            </a:prstGeom>
            <a:gradFill flip="none" rotWithShape="1">
              <a:gsLst>
                <a:gs pos="52000">
                  <a:srgbClr val="FFCCFF">
                    <a:alpha val="50196"/>
                    <a:lumMod val="100000"/>
                  </a:srgbClr>
                </a:gs>
                <a:gs pos="0">
                  <a:srgbClr val="FFCCFF">
                    <a:alpha val="90000"/>
                  </a:srgbClr>
                </a:gs>
                <a:gs pos="100000">
                  <a:schemeClr val="bg1"/>
                </a:gs>
              </a:gsLst>
              <a:path path="shape">
                <a:fillToRect l="50000" t="50000" r="50000" b="50000"/>
              </a:path>
              <a:tileRect/>
            </a:gra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srgbClr val="000000"/>
                </a:solidFill>
              </a:endParaRPr>
            </a:p>
          </p:txBody>
        </p:sp>
        <p:sp>
          <p:nvSpPr>
            <p:cNvPr id="64" name="テキスト ボックス 63"/>
            <p:cNvSpPr txBox="1"/>
            <p:nvPr/>
          </p:nvSpPr>
          <p:spPr>
            <a:xfrm>
              <a:off x="369568" y="6511552"/>
              <a:ext cx="1879699" cy="346249"/>
            </a:xfrm>
            <a:prstGeom prst="rect">
              <a:avLst/>
            </a:prstGeom>
            <a:noFill/>
          </p:spPr>
          <p:txBody>
            <a:bodyPr wrap="none" rtlCol="0">
              <a:spAutoFit/>
            </a:bodyPr>
            <a:lstStyle/>
            <a:p>
              <a:pPr defTabSz="844026">
                <a:defRPr/>
              </a:pPr>
              <a:r>
                <a:rPr lang="ja-JP" altLang="en-US" sz="1478" b="1" dirty="0">
                  <a:solidFill>
                    <a:srgbClr val="000000"/>
                  </a:solidFill>
                  <a:latin typeface="Meiryo UI" panose="020B0604030504040204" pitchFamily="50" charset="-128"/>
                  <a:ea typeface="Meiryo UI" panose="020B0604030504040204" pitchFamily="50" charset="-128"/>
                </a:rPr>
                <a:t>実効性のある罰則</a:t>
              </a:r>
            </a:p>
          </p:txBody>
        </p:sp>
      </p:grpSp>
      <p:sp>
        <p:nvSpPr>
          <p:cNvPr id="68" name="テキスト ボックス 67"/>
          <p:cNvSpPr txBox="1"/>
          <p:nvPr/>
        </p:nvSpPr>
        <p:spPr>
          <a:xfrm>
            <a:off x="-216064" y="3928854"/>
            <a:ext cx="1701107" cy="995978"/>
          </a:xfrm>
          <a:prstGeom prst="rect">
            <a:avLst/>
          </a:prstGeom>
          <a:noFill/>
        </p:spPr>
        <p:txBody>
          <a:bodyPr wrap="none" rtlCol="0">
            <a:spAutoFit/>
          </a:bodyPr>
          <a:lstStyle/>
          <a:p>
            <a:pPr defTabSz="844026">
              <a:defRPr/>
            </a:pP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dirty="0">
                <a:solidFill>
                  <a:srgbClr val="000000"/>
                </a:solidFill>
                <a:latin typeface="Meiryo UI" panose="020B0604030504040204" pitchFamily="50" charset="-128"/>
                <a:ea typeface="Meiryo UI" panose="020B0604030504040204" pitchFamily="50" charset="-128"/>
              </a:rPr>
              <a:t>　　・無許可での盛土</a:t>
            </a: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dirty="0">
                <a:solidFill>
                  <a:srgbClr val="000000"/>
                </a:solidFill>
                <a:latin typeface="Meiryo UI" panose="020B0604030504040204" pitchFamily="50" charset="-128"/>
                <a:ea typeface="Meiryo UI" panose="020B0604030504040204" pitchFamily="50" charset="-128"/>
              </a:rPr>
              <a:t>　　・安全基準違反</a:t>
            </a: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dirty="0">
                <a:solidFill>
                  <a:srgbClr val="000000"/>
                </a:solidFill>
                <a:latin typeface="Meiryo UI" panose="020B0604030504040204" pitchFamily="50" charset="-128"/>
                <a:ea typeface="Meiryo UI" panose="020B0604030504040204" pitchFamily="50" charset="-128"/>
              </a:rPr>
              <a:t>　　・検査の受検義務違反</a:t>
            </a:r>
            <a:br>
              <a:rPr lang="en-US" altLang="ja-JP" sz="1108" dirty="0">
                <a:solidFill>
                  <a:srgbClr val="000000"/>
                </a:solidFill>
                <a:latin typeface="Meiryo UI" panose="020B0604030504040204" pitchFamily="50" charset="-128"/>
                <a:ea typeface="Meiryo UI" panose="020B0604030504040204" pitchFamily="50" charset="-128"/>
              </a:rPr>
            </a:br>
            <a:r>
              <a:rPr lang="ja-JP" altLang="en-US" sz="1108" dirty="0">
                <a:solidFill>
                  <a:srgbClr val="000000"/>
                </a:solidFill>
                <a:latin typeface="Meiryo UI" panose="020B0604030504040204" pitchFamily="50" charset="-128"/>
                <a:ea typeface="Meiryo UI" panose="020B0604030504040204" pitchFamily="50" charset="-128"/>
              </a:rPr>
              <a:t>　   　　</a:t>
            </a: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lnSpc>
                <a:spcPct val="30000"/>
              </a:lnSpc>
              <a:defRPr/>
            </a:pPr>
            <a:r>
              <a:rPr lang="ja-JP" altLang="en-US" sz="1108" dirty="0">
                <a:solidFill>
                  <a:srgbClr val="000000"/>
                </a:solidFill>
                <a:latin typeface="Meiryo UI" panose="020B0604030504040204" pitchFamily="50" charset="-128"/>
                <a:ea typeface="Meiryo UI" panose="020B0604030504040204" pitchFamily="50" charset="-128"/>
              </a:rPr>
              <a:t>　   等の違反があった場合</a:t>
            </a:r>
            <a:endParaRPr lang="en-US" altLang="ja-JP" sz="1108" dirty="0">
              <a:solidFill>
                <a:srgbClr val="000000"/>
              </a:solidFill>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4172995" y="3512269"/>
            <a:ext cx="1585690" cy="234551"/>
          </a:xfrm>
          <a:prstGeom prst="rect">
            <a:avLst/>
          </a:prstGeom>
          <a:noFill/>
        </p:spPr>
        <p:txBody>
          <a:bodyPr wrap="none" rtlCol="0">
            <a:spAutoFit/>
          </a:bodyPr>
          <a:lstStyle/>
          <a:p>
            <a:pPr defTabSz="844026">
              <a:defRPr/>
            </a:pPr>
            <a:r>
              <a:rPr lang="ja-JP" altLang="en-US" sz="924" dirty="0">
                <a:solidFill>
                  <a:srgbClr val="000000"/>
                </a:solidFill>
                <a:latin typeface="Meiryo UI" panose="020B0604030504040204" pitchFamily="50" charset="-128"/>
                <a:ea typeface="Meiryo UI" panose="020B0604030504040204" pitchFamily="50" charset="-128"/>
              </a:rPr>
              <a:t>（</a:t>
            </a:r>
            <a:r>
              <a:rPr lang="en-US" altLang="ja-JP" sz="924" dirty="0">
                <a:solidFill>
                  <a:srgbClr val="000000"/>
                </a:solidFill>
                <a:latin typeface="Meiryo UI" panose="020B0604030504040204" pitchFamily="50" charset="-128"/>
                <a:ea typeface="Meiryo UI" panose="020B0604030504040204" pitchFamily="50" charset="-128"/>
              </a:rPr>
              <a:t>※</a:t>
            </a:r>
            <a:r>
              <a:rPr lang="ja-JP" altLang="en-US" sz="924" dirty="0">
                <a:solidFill>
                  <a:srgbClr val="000000"/>
                </a:solidFill>
                <a:latin typeface="Meiryo UI" panose="020B0604030504040204" pitchFamily="50" charset="-128"/>
                <a:ea typeface="Meiryo UI" panose="020B0604030504040204" pitchFamily="50" charset="-128"/>
              </a:rPr>
              <a:t>過去の土地所有者等）</a:t>
            </a:r>
          </a:p>
        </p:txBody>
      </p:sp>
      <p:sp>
        <p:nvSpPr>
          <p:cNvPr id="75" name="テキスト ボックス 74"/>
          <p:cNvSpPr txBox="1"/>
          <p:nvPr/>
        </p:nvSpPr>
        <p:spPr>
          <a:xfrm>
            <a:off x="3650421" y="4168587"/>
            <a:ext cx="1207382" cy="603820"/>
          </a:xfrm>
          <a:prstGeom prst="rect">
            <a:avLst/>
          </a:prstGeom>
          <a:noFill/>
        </p:spPr>
        <p:txBody>
          <a:bodyPr wrap="none" rtlCol="0">
            <a:spAutoFit/>
          </a:bodyPr>
          <a:lstStyle/>
          <a:p>
            <a:pPr defTabSz="844026">
              <a:defRPr/>
            </a:pPr>
            <a:r>
              <a:rPr lang="ja-JP" altLang="en-US" sz="1108" dirty="0">
                <a:solidFill>
                  <a:srgbClr val="000000"/>
                </a:solidFill>
                <a:latin typeface="Meiryo UI" panose="020B0604030504040204" pitchFamily="50" charset="-128"/>
                <a:ea typeface="Meiryo UI" panose="020B0604030504040204" pitchFamily="50" charset="-128"/>
              </a:rPr>
              <a:t>管理不全等により</a:t>
            </a: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dirty="0">
                <a:solidFill>
                  <a:srgbClr val="000000"/>
                </a:solidFill>
                <a:latin typeface="Meiryo UI" panose="020B0604030504040204" pitchFamily="50" charset="-128"/>
                <a:ea typeface="Meiryo UI" panose="020B0604030504040204" pitchFamily="50" charset="-128"/>
              </a:rPr>
              <a:t>安全性に問題が</a:t>
            </a: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dirty="0">
                <a:solidFill>
                  <a:srgbClr val="000000"/>
                </a:solidFill>
                <a:latin typeface="Meiryo UI" panose="020B0604030504040204" pitchFamily="50" charset="-128"/>
                <a:ea typeface="Meiryo UI" panose="020B0604030504040204" pitchFamily="50" charset="-128"/>
              </a:rPr>
              <a:t>生じている場合</a:t>
            </a:r>
          </a:p>
        </p:txBody>
      </p:sp>
      <p:sp>
        <p:nvSpPr>
          <p:cNvPr id="76" name="上矢印 75"/>
          <p:cNvSpPr/>
          <p:nvPr/>
        </p:nvSpPr>
        <p:spPr bwMode="auto">
          <a:xfrm>
            <a:off x="1313456" y="3704365"/>
            <a:ext cx="955604" cy="1439045"/>
          </a:xfrm>
          <a:prstGeom prst="upArrow">
            <a:avLst/>
          </a:prstGeom>
          <a:solidFill>
            <a:srgbClr val="FFC000"/>
          </a:solidFill>
          <a:ln w="12700" cap="flat" cmpd="sng" algn="ctr">
            <a:no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a:defRPr/>
            </a:pPr>
            <a:endParaRPr lang="ja-JP" altLang="en-US" sz="1661">
              <a:solidFill>
                <a:srgbClr val="000000"/>
              </a:solidFill>
            </a:endParaRPr>
          </a:p>
        </p:txBody>
      </p:sp>
      <p:sp>
        <p:nvSpPr>
          <p:cNvPr id="78" name="テキスト ボックス 77"/>
          <p:cNvSpPr txBox="1"/>
          <p:nvPr/>
        </p:nvSpPr>
        <p:spPr>
          <a:xfrm>
            <a:off x="1349036" y="4491006"/>
            <a:ext cx="1595762" cy="582595"/>
          </a:xfrm>
          <a:prstGeom prst="rect">
            <a:avLst/>
          </a:prstGeom>
          <a:noFill/>
        </p:spPr>
        <p:txBody>
          <a:bodyPr wrap="square" rtlCol="0">
            <a:spAutoFit/>
          </a:bodyPr>
          <a:lstStyle/>
          <a:p>
            <a:pPr defTabSz="844026">
              <a:defRPr/>
            </a:pPr>
            <a:r>
              <a:rPr lang="ja-JP" altLang="en-US" sz="1108" b="1" dirty="0">
                <a:solidFill>
                  <a:srgbClr val="000000"/>
                </a:solidFill>
                <a:latin typeface="Meiryo UI" panose="020B0604030504040204" pitchFamily="50" charset="-128"/>
                <a:ea typeface="Meiryo UI" panose="020B0604030504040204" pitchFamily="50" charset="-128"/>
              </a:rPr>
              <a:t>●施工停止命令</a:t>
            </a:r>
            <a:endParaRPr lang="en-US" altLang="ja-JP" sz="1108" b="1"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b="1" dirty="0">
                <a:solidFill>
                  <a:srgbClr val="000000"/>
                </a:solidFill>
                <a:latin typeface="Meiryo UI" panose="020B0604030504040204" pitchFamily="50" charset="-128"/>
                <a:ea typeface="Meiryo UI" panose="020B0604030504040204" pitchFamily="50" charset="-128"/>
              </a:rPr>
              <a:t>●災害防止措置命令</a:t>
            </a:r>
            <a:endParaRPr lang="en-US" altLang="ja-JP" sz="1108" b="1"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970" dirty="0">
                <a:solidFill>
                  <a:srgbClr val="000000"/>
                </a:solidFill>
                <a:latin typeface="Meiryo UI" panose="020B0604030504040204" pitchFamily="50" charset="-128"/>
                <a:ea typeface="Meiryo UI" panose="020B0604030504040204" pitchFamily="50" charset="-128"/>
              </a:rPr>
              <a:t>　（擁壁の設置等）</a:t>
            </a:r>
            <a:endParaRPr lang="en-US" altLang="ja-JP" sz="970" dirty="0">
              <a:solidFill>
                <a:srgbClr val="000000"/>
              </a:solidFill>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358927" y="5978676"/>
            <a:ext cx="6578157" cy="944489"/>
          </a:xfrm>
          <a:prstGeom prst="rect">
            <a:avLst/>
          </a:prstGeom>
          <a:noFill/>
        </p:spPr>
        <p:txBody>
          <a:bodyPr wrap="square" rtlCol="0">
            <a:spAutoFit/>
          </a:bodyPr>
          <a:lstStyle/>
          <a:p>
            <a:pPr defTabSz="844026">
              <a:defRPr/>
            </a:pPr>
            <a:r>
              <a:rPr lang="ja-JP" altLang="en-US" sz="1292" dirty="0">
                <a:solidFill>
                  <a:prstClr val="black"/>
                </a:solidFill>
                <a:latin typeface="Meiryo UI" panose="020B0604030504040204" pitchFamily="50" charset="-128"/>
                <a:ea typeface="Meiryo UI" panose="020B0604030504040204" pitchFamily="50" charset="-128"/>
              </a:rPr>
              <a:t>○</a:t>
            </a:r>
            <a:r>
              <a:rPr lang="ja-JP" altLang="ja-JP" sz="1292" dirty="0">
                <a:solidFill>
                  <a:prstClr val="black"/>
                </a:solidFill>
                <a:latin typeface="Meiryo UI" panose="020B0604030504040204" pitchFamily="50" charset="-128"/>
                <a:ea typeface="Meiryo UI" panose="020B0604030504040204" pitchFamily="50" charset="-128"/>
              </a:rPr>
              <a:t>無許可</a:t>
            </a:r>
            <a:r>
              <a:rPr lang="ja-JP" altLang="en-US" sz="1292" dirty="0">
                <a:solidFill>
                  <a:prstClr val="black"/>
                </a:solidFill>
                <a:latin typeface="Meiryo UI" panose="020B0604030504040204" pitchFamily="50" charset="-128"/>
                <a:ea typeface="Meiryo UI" panose="020B0604030504040204" pitchFamily="50" charset="-128"/>
              </a:rPr>
              <a:t>、安全基準違反、</a:t>
            </a:r>
            <a:r>
              <a:rPr lang="ja-JP" altLang="ja-JP" sz="1292" dirty="0">
                <a:solidFill>
                  <a:prstClr val="black"/>
                </a:solidFill>
                <a:latin typeface="Meiryo UI" panose="020B0604030504040204" pitchFamily="50" charset="-128"/>
                <a:ea typeface="Meiryo UI" panose="020B0604030504040204" pitchFamily="50" charset="-128"/>
              </a:rPr>
              <a:t>命令違反等に対する懲役刑及び罰金刑について、</a:t>
            </a:r>
            <a:endParaRPr lang="en-US" altLang="ja-JP" sz="1292" dirty="0">
              <a:solidFill>
                <a:prstClr val="black"/>
              </a:solidFill>
              <a:latin typeface="Meiryo UI" panose="020B0604030504040204" pitchFamily="50" charset="-128"/>
              <a:ea typeface="Meiryo UI" panose="020B0604030504040204" pitchFamily="50" charset="-128"/>
            </a:endParaRPr>
          </a:p>
          <a:p>
            <a:pPr defTabSz="844026">
              <a:defRPr/>
            </a:pPr>
            <a:r>
              <a:rPr lang="ja-JP" altLang="en-US" sz="1292" b="1" dirty="0">
                <a:solidFill>
                  <a:prstClr val="black"/>
                </a:solidFill>
                <a:latin typeface="Meiryo UI" panose="020B0604030504040204" pitchFamily="50" charset="-128"/>
                <a:ea typeface="Meiryo UI" panose="020B0604030504040204" pitchFamily="50" charset="-128"/>
              </a:rPr>
              <a:t>　</a:t>
            </a:r>
            <a:r>
              <a:rPr lang="ja-JP" altLang="ja-JP" sz="1292" b="1" u="sng" dirty="0">
                <a:solidFill>
                  <a:prstClr val="black"/>
                </a:solidFill>
                <a:latin typeface="Meiryo UI" panose="020B0604030504040204" pitchFamily="50" charset="-128"/>
                <a:ea typeface="Meiryo UI" panose="020B0604030504040204" pitchFamily="50" charset="-128"/>
              </a:rPr>
              <a:t>条例による罰則の上限より高い水準に強化</a:t>
            </a:r>
            <a:r>
              <a:rPr lang="ja-JP" altLang="en-US" sz="1292" b="1" u="sng" dirty="0">
                <a:solidFill>
                  <a:prstClr val="black"/>
                </a:solidFill>
                <a:latin typeface="Meiryo UI" panose="020B0604030504040204" pitchFamily="50" charset="-128"/>
                <a:ea typeface="Meiryo UI" panose="020B0604030504040204" pitchFamily="50" charset="-128"/>
              </a:rPr>
              <a:t>（最大で懲役３年以下・罰金</a:t>
            </a:r>
            <a:r>
              <a:rPr lang="en-US" altLang="ja-JP" sz="1292" b="1" u="sng" dirty="0">
                <a:solidFill>
                  <a:prstClr val="black"/>
                </a:solidFill>
                <a:latin typeface="Meiryo UI" panose="020B0604030504040204" pitchFamily="50" charset="-128"/>
                <a:ea typeface="Meiryo UI" panose="020B0604030504040204" pitchFamily="50" charset="-128"/>
              </a:rPr>
              <a:t>1,000</a:t>
            </a:r>
            <a:r>
              <a:rPr lang="ja-JP" altLang="en-US" sz="1292" b="1" u="sng" dirty="0">
                <a:solidFill>
                  <a:prstClr val="black"/>
                </a:solidFill>
                <a:latin typeface="Meiryo UI" panose="020B0604030504040204" pitchFamily="50" charset="-128"/>
                <a:ea typeface="Meiryo UI" panose="020B0604030504040204" pitchFamily="50" charset="-128"/>
              </a:rPr>
              <a:t>万円以下）</a:t>
            </a:r>
            <a:endParaRPr lang="en-US" altLang="ja-JP" sz="1292" b="1" u="sng" dirty="0">
              <a:solidFill>
                <a:prstClr val="black"/>
              </a:solidFill>
              <a:latin typeface="Meiryo UI" panose="020B0604030504040204" pitchFamily="50" charset="-128"/>
              <a:ea typeface="Meiryo UI" panose="020B0604030504040204" pitchFamily="50" charset="-128"/>
            </a:endParaRPr>
          </a:p>
          <a:p>
            <a:pPr defTabSz="844026">
              <a:defRPr/>
            </a:pPr>
            <a:endParaRPr lang="en-US" altLang="ja-JP" sz="369" b="1" u="sng" dirty="0">
              <a:solidFill>
                <a:prstClr val="black"/>
              </a:solidFill>
              <a:latin typeface="Meiryo UI" panose="020B0604030504040204" pitchFamily="50" charset="-128"/>
              <a:ea typeface="Meiryo UI" panose="020B0604030504040204" pitchFamily="50" charset="-128"/>
            </a:endParaRPr>
          </a:p>
          <a:p>
            <a:pPr defTabSz="844026">
              <a:defRPr/>
            </a:pPr>
            <a:r>
              <a:rPr lang="ja-JP" altLang="en-US" sz="1292" dirty="0">
                <a:solidFill>
                  <a:prstClr val="black"/>
                </a:solidFill>
                <a:latin typeface="Meiryo UI" panose="020B0604030504040204" pitchFamily="50" charset="-128"/>
                <a:ea typeface="Meiryo UI" panose="020B0604030504040204" pitchFamily="50" charset="-128"/>
              </a:rPr>
              <a:t>○法人に対しても抑止力として十分機能するよう、</a:t>
            </a:r>
            <a:r>
              <a:rPr lang="ja-JP" altLang="en-US" sz="1292" b="1" u="sng" dirty="0">
                <a:solidFill>
                  <a:prstClr val="black"/>
                </a:solidFill>
                <a:latin typeface="Meiryo UI" panose="020B0604030504040204" pitchFamily="50" charset="-128"/>
                <a:ea typeface="Meiryo UI" panose="020B0604030504040204" pitchFamily="50" charset="-128"/>
              </a:rPr>
              <a:t>法人重科</a:t>
            </a:r>
            <a:r>
              <a:rPr lang="ja-JP" altLang="en-US" sz="1292" dirty="0">
                <a:solidFill>
                  <a:prstClr val="black"/>
                </a:solidFill>
                <a:latin typeface="Meiryo UI" panose="020B0604030504040204" pitchFamily="50" charset="-128"/>
                <a:ea typeface="Meiryo UI" panose="020B0604030504040204" pitchFamily="50" charset="-128"/>
              </a:rPr>
              <a:t>を措置</a:t>
            </a:r>
            <a:r>
              <a:rPr lang="ja-JP" altLang="en-US" sz="1292" b="1" u="sng" dirty="0">
                <a:solidFill>
                  <a:prstClr val="black"/>
                </a:solidFill>
                <a:latin typeface="Meiryo UI" panose="020B0604030504040204" pitchFamily="50" charset="-128"/>
                <a:ea typeface="Meiryo UI" panose="020B0604030504040204" pitchFamily="50" charset="-128"/>
              </a:rPr>
              <a:t>（最大で３億円以下）</a:t>
            </a:r>
            <a:endParaRPr lang="ja-JP" altLang="ja-JP" sz="1292" b="1" u="sng" dirty="0">
              <a:solidFill>
                <a:prstClr val="black"/>
              </a:solidFill>
              <a:latin typeface="Meiryo UI" panose="020B0604030504040204" pitchFamily="50" charset="-128"/>
              <a:ea typeface="Meiryo UI" panose="020B0604030504040204" pitchFamily="50" charset="-128"/>
            </a:endParaRPr>
          </a:p>
          <a:p>
            <a:pPr defTabSz="844026">
              <a:defRPr/>
            </a:pPr>
            <a:endParaRPr lang="ja-JP" altLang="en-US" sz="1292" dirty="0">
              <a:solidFill>
                <a:srgbClr val="000000"/>
              </a:solidFill>
              <a:latin typeface="Meiryo UI" panose="020B0604030504040204" pitchFamily="50" charset="-128"/>
              <a:ea typeface="Meiryo UI" panose="020B0604030504040204" pitchFamily="50" charset="-128"/>
            </a:endParaRPr>
          </a:p>
        </p:txBody>
      </p:sp>
      <p:sp>
        <p:nvSpPr>
          <p:cNvPr id="44" name="角丸四角形 43"/>
          <p:cNvSpPr/>
          <p:nvPr/>
        </p:nvSpPr>
        <p:spPr bwMode="auto">
          <a:xfrm>
            <a:off x="145273" y="1601810"/>
            <a:ext cx="730406" cy="242245"/>
          </a:xfrm>
          <a:prstGeom prst="roundRect">
            <a:avLst/>
          </a:prstGeom>
          <a:noFill/>
          <a:ln w="19050">
            <a:solidFill>
              <a:schemeClr val="tx1"/>
            </a:solidFill>
            <a:round/>
            <a:headEnd/>
            <a:tailEnd/>
          </a:ln>
          <a:effectLst/>
        </p:spPr>
        <p:txBody>
          <a:bodyPr wrap="none" lIns="0" tIns="33247" rIns="0" bIns="33247" rtlCol="0" anchor="ctr">
            <a:noAutofit/>
          </a:bodyPr>
          <a:lstStyle/>
          <a:p>
            <a:pPr algn="ctr" defTabSz="844448">
              <a:defRPr/>
            </a:pPr>
            <a:r>
              <a:rPr lang="ja-JP" altLang="en-US" sz="1293" b="1" dirty="0">
                <a:solidFill>
                  <a:srgbClr val="000000"/>
                </a:solidFill>
                <a:latin typeface="Meiryo UI" panose="020B0604030504040204" pitchFamily="50" charset="-128"/>
                <a:ea typeface="Meiryo UI" panose="020B0604030504040204" pitchFamily="50" charset="-128"/>
              </a:rPr>
              <a:t>罰　則</a:t>
            </a:r>
          </a:p>
        </p:txBody>
      </p:sp>
      <p:sp>
        <p:nvSpPr>
          <p:cNvPr id="47" name="タイトル 33">
            <a:extLst>
              <a:ext uri="{FF2B5EF4-FFF2-40B4-BE49-F238E27FC236}">
                <a16:creationId xmlns:a16="http://schemas.microsoft.com/office/drawing/2014/main" id="{F52C2E72-B391-43B4-9A9A-A641E8012AF7}"/>
              </a:ext>
            </a:extLst>
          </p:cNvPr>
          <p:cNvSpPr txBox="1">
            <a:spLocks/>
          </p:cNvSpPr>
          <p:nvPr/>
        </p:nvSpPr>
        <p:spPr bwMode="auto">
          <a:xfrm>
            <a:off x="0" y="72017"/>
            <a:ext cx="7531916" cy="439615"/>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algn="l" rtl="0" eaLnBrk="1" fontAlgn="base" hangingPunct="1">
              <a:spcBef>
                <a:spcPct val="0"/>
              </a:spcBef>
              <a:spcAft>
                <a:spcPct val="0"/>
              </a:spcAft>
              <a:defRPr kumimoji="1" sz="2400" b="0">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5pPr>
            <a:lvl6pPr marL="457109"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6pPr>
            <a:lvl7pPr marL="914217"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7pPr>
            <a:lvl8pPr marL="1371326"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8pPr>
            <a:lvl9pPr marL="1828434"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9pPr>
          </a:lstStyle>
          <a:p>
            <a:pPr defTabSz="844026">
              <a:defRPr/>
            </a:pPr>
            <a:r>
              <a:rPr lang="ja-JP" altLang="en-US" sz="2215" b="1" kern="0" dirty="0">
                <a:solidFill>
                  <a:prstClr val="black"/>
                </a:solidFill>
                <a:latin typeface="Meiryo UI"/>
                <a:ea typeface="Meiryo UI"/>
              </a:rPr>
              <a:t>３．責任の所在の明確化 ／４．実効性のある罰則</a:t>
            </a:r>
          </a:p>
        </p:txBody>
      </p:sp>
      <p:cxnSp>
        <p:nvCxnSpPr>
          <p:cNvPr id="48" name="直線コネクタ 47"/>
          <p:cNvCxnSpPr/>
          <p:nvPr/>
        </p:nvCxnSpPr>
        <p:spPr bwMode="auto">
          <a:xfrm>
            <a:off x="-2938" y="491849"/>
            <a:ext cx="9132074" cy="0"/>
          </a:xfrm>
          <a:prstGeom prst="line">
            <a:avLst/>
          </a:prstGeom>
          <a:solidFill>
            <a:schemeClr val="accent1"/>
          </a:solidFill>
          <a:ln w="76200" cap="flat" cmpd="sng" algn="ctr">
            <a:solidFill>
              <a:srgbClr val="0070C0"/>
            </a:solidFill>
            <a:prstDash val="solid"/>
            <a:round/>
            <a:headEnd type="none" w="sm" len="sm"/>
            <a:tailEnd type="none" w="sm" len="sm"/>
          </a:ln>
          <a:effectLst/>
        </p:spPr>
      </p:cxnSp>
      <p:sp>
        <p:nvSpPr>
          <p:cNvPr id="50" name="正方形/長方形 49"/>
          <p:cNvSpPr/>
          <p:nvPr/>
        </p:nvSpPr>
        <p:spPr bwMode="auto">
          <a:xfrm>
            <a:off x="78923" y="613271"/>
            <a:ext cx="9024357" cy="1544909"/>
          </a:xfrm>
          <a:prstGeom prst="rect">
            <a:avLst/>
          </a:prstGeom>
          <a:noFill/>
          <a:ln w="28575" cap="flat" cmpd="sng" algn="ctr">
            <a:solidFill>
              <a:sysClr val="windowText" lastClr="000000"/>
            </a:solid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fontAlgn="auto">
              <a:spcBef>
                <a:spcPts val="0"/>
              </a:spcBef>
              <a:spcAft>
                <a:spcPts val="0"/>
              </a:spcAft>
              <a:defRPr/>
            </a:pPr>
            <a:endParaRPr kumimoji="0" lang="ja-JP" altLang="en-US" sz="1661" kern="0">
              <a:solidFill>
                <a:prstClr val="black"/>
              </a:solidFill>
            </a:endParaRPr>
          </a:p>
        </p:txBody>
      </p:sp>
      <p:sp>
        <p:nvSpPr>
          <p:cNvPr id="2" name="ホームベース 1"/>
          <p:cNvSpPr/>
          <p:nvPr/>
        </p:nvSpPr>
        <p:spPr bwMode="auto">
          <a:xfrm>
            <a:off x="365027" y="2276539"/>
            <a:ext cx="2860379" cy="332504"/>
          </a:xfrm>
          <a:prstGeom prst="homePlate">
            <a:avLst>
              <a:gd name="adj" fmla="val 78752"/>
            </a:avLst>
          </a:prstGeom>
          <a:solidFill>
            <a:srgbClr val="FF9999">
              <a:alpha val="50196"/>
            </a:srgbClr>
          </a:solidFill>
          <a:ln w="12700" cap="flat" cmpd="sng" algn="ctr">
            <a:solidFill>
              <a:schemeClr val="tx1"/>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algn="ctr" defTabSz="844448">
              <a:defRPr/>
            </a:pPr>
            <a:r>
              <a:rPr lang="ja-JP" altLang="en-US" sz="1662"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工事の適正な施工</a:t>
            </a:r>
          </a:p>
        </p:txBody>
      </p:sp>
      <p:sp>
        <p:nvSpPr>
          <p:cNvPr id="52" name="ホームベース 51"/>
          <p:cNvSpPr/>
          <p:nvPr/>
        </p:nvSpPr>
        <p:spPr bwMode="auto">
          <a:xfrm>
            <a:off x="3773990" y="2274677"/>
            <a:ext cx="2869310" cy="332504"/>
          </a:xfrm>
          <a:prstGeom prst="homePlate">
            <a:avLst>
              <a:gd name="adj" fmla="val 78752"/>
            </a:avLst>
          </a:prstGeom>
          <a:solidFill>
            <a:srgbClr val="FF9999">
              <a:alpha val="50196"/>
            </a:srgbClr>
          </a:solidFill>
          <a:ln w="12700" cap="flat" cmpd="sng" algn="ctr">
            <a:solidFill>
              <a:schemeClr val="tx1"/>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algn="ctr" defTabSz="844448">
              <a:defRPr/>
            </a:pPr>
            <a:r>
              <a:rPr lang="ja-JP" altLang="en-US" sz="1662"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施工後の適正な管理</a:t>
            </a:r>
          </a:p>
        </p:txBody>
      </p:sp>
      <p:sp>
        <p:nvSpPr>
          <p:cNvPr id="40" name="角丸四角形 39"/>
          <p:cNvSpPr/>
          <p:nvPr/>
        </p:nvSpPr>
        <p:spPr bwMode="auto">
          <a:xfrm>
            <a:off x="1254809" y="2903747"/>
            <a:ext cx="1122662" cy="226848"/>
          </a:xfrm>
          <a:prstGeom prst="roundRect">
            <a:avLst/>
          </a:prstGeom>
          <a:solidFill>
            <a:srgbClr val="FFFF99"/>
          </a:solidFill>
          <a:ln w="12700" cap="flat" cmpd="sng" algn="ctr">
            <a:solidFill>
              <a:schemeClr val="tx1"/>
            </a:solidFill>
            <a:prstDash val="solid"/>
            <a:round/>
            <a:headEnd type="none" w="sm" len="sm"/>
            <a:tailEnd type="none" w="sm" len="sm"/>
          </a:ln>
          <a:effectLst/>
        </p:spPr>
        <p:txBody>
          <a:bodyPr vert="horz" wrap="none" lIns="84406" tIns="0" rIns="84406" bIns="0" numCol="1" rtlCol="0" anchor="t" anchorCtr="0" compatLnSpc="1">
            <a:prstTxWarp prst="textNoShape">
              <a:avLst/>
            </a:prstTxWarp>
            <a:noAutofit/>
          </a:bodyPr>
          <a:lstStyle/>
          <a:p>
            <a:pPr algn="ctr" defTabSz="844026">
              <a:defRPr/>
            </a:pPr>
            <a:r>
              <a:rPr lang="ja-JP" altLang="en-US" sz="1293" b="1" dirty="0">
                <a:solidFill>
                  <a:srgbClr val="000000"/>
                </a:solidFill>
                <a:latin typeface="Meiryo UI" panose="020B0604030504040204" pitchFamily="50" charset="-128"/>
                <a:ea typeface="Meiryo UI" panose="020B0604030504040204" pitchFamily="50" charset="-128"/>
              </a:rPr>
              <a:t>造成主</a:t>
            </a:r>
          </a:p>
        </p:txBody>
      </p:sp>
      <p:sp>
        <p:nvSpPr>
          <p:cNvPr id="53" name="角丸四角形 52"/>
          <p:cNvSpPr/>
          <p:nvPr/>
        </p:nvSpPr>
        <p:spPr bwMode="auto">
          <a:xfrm>
            <a:off x="1254229" y="3297450"/>
            <a:ext cx="1123242" cy="226848"/>
          </a:xfrm>
          <a:prstGeom prst="roundRect">
            <a:avLst/>
          </a:prstGeom>
          <a:solidFill>
            <a:srgbClr val="CCFF99"/>
          </a:solidFill>
          <a:ln w="12700" cap="flat" cmpd="sng" algn="ctr">
            <a:solidFill>
              <a:schemeClr val="tx1"/>
            </a:solidFill>
            <a:prstDash val="solid"/>
            <a:round/>
            <a:headEnd type="none" w="sm" len="sm"/>
            <a:tailEnd type="none" w="sm" len="sm"/>
          </a:ln>
          <a:effectLst/>
        </p:spPr>
        <p:txBody>
          <a:bodyPr vert="horz" wrap="none" lIns="84406" tIns="0" rIns="84406" bIns="0" numCol="1" rtlCol="0" anchor="t" anchorCtr="0" compatLnSpc="1">
            <a:prstTxWarp prst="textNoShape">
              <a:avLst/>
            </a:prstTxWarp>
            <a:noAutofit/>
          </a:bodyPr>
          <a:lstStyle/>
          <a:p>
            <a:pPr algn="ctr" defTabSz="844026">
              <a:defRPr/>
            </a:pPr>
            <a:r>
              <a:rPr lang="ja-JP" altLang="en-US" sz="1293" b="1" dirty="0">
                <a:solidFill>
                  <a:srgbClr val="000000"/>
                </a:solidFill>
                <a:latin typeface="Meiryo UI" panose="020B0604030504040204" pitchFamily="50" charset="-128"/>
                <a:ea typeface="Meiryo UI" panose="020B0604030504040204" pitchFamily="50" charset="-128"/>
              </a:rPr>
              <a:t>工事施工者</a:t>
            </a:r>
          </a:p>
        </p:txBody>
      </p:sp>
      <p:sp>
        <p:nvSpPr>
          <p:cNvPr id="54" name="角丸四角形 53"/>
          <p:cNvSpPr/>
          <p:nvPr/>
        </p:nvSpPr>
        <p:spPr bwMode="auto">
          <a:xfrm>
            <a:off x="4359876" y="2903747"/>
            <a:ext cx="1122662" cy="226848"/>
          </a:xfrm>
          <a:prstGeom prst="roundRect">
            <a:avLst/>
          </a:prstGeom>
          <a:solidFill>
            <a:srgbClr val="FFCCFF"/>
          </a:solidFill>
          <a:ln w="12700" cap="flat" cmpd="sng" algn="ctr">
            <a:solidFill>
              <a:schemeClr val="tx1"/>
            </a:solidFill>
            <a:prstDash val="solid"/>
            <a:round/>
            <a:headEnd type="none" w="sm" len="sm"/>
            <a:tailEnd type="none" w="sm" len="sm"/>
          </a:ln>
          <a:effectLst/>
        </p:spPr>
        <p:txBody>
          <a:bodyPr vert="horz" wrap="none" lIns="84406" tIns="0" rIns="84406" bIns="0" numCol="1" rtlCol="0" anchor="t" anchorCtr="0" compatLnSpc="1">
            <a:prstTxWarp prst="textNoShape">
              <a:avLst/>
            </a:prstTxWarp>
            <a:noAutofit/>
          </a:bodyPr>
          <a:lstStyle/>
          <a:p>
            <a:pPr algn="ctr" defTabSz="844026">
              <a:defRPr/>
            </a:pPr>
            <a:r>
              <a:rPr lang="ja-JP" altLang="en-US" sz="1293" b="1" dirty="0">
                <a:solidFill>
                  <a:srgbClr val="000000"/>
                </a:solidFill>
                <a:latin typeface="Meiryo UI" panose="020B0604030504040204" pitchFamily="50" charset="-128"/>
                <a:ea typeface="Meiryo UI" panose="020B0604030504040204" pitchFamily="50" charset="-128"/>
              </a:rPr>
              <a:t>土地所有者等</a:t>
            </a:r>
            <a:endParaRPr lang="ja-JP" altLang="en-US" sz="1293" baseline="30000" dirty="0">
              <a:solidFill>
                <a:srgbClr val="000000"/>
              </a:solidFill>
              <a:latin typeface="Meiryo UI" panose="020B0604030504040204" pitchFamily="50" charset="-128"/>
              <a:ea typeface="Meiryo UI" panose="020B0604030504040204" pitchFamily="50" charset="-128"/>
            </a:endParaRPr>
          </a:p>
        </p:txBody>
      </p:sp>
      <p:sp>
        <p:nvSpPr>
          <p:cNvPr id="56" name="角丸四角形 55"/>
          <p:cNvSpPr/>
          <p:nvPr/>
        </p:nvSpPr>
        <p:spPr bwMode="auto">
          <a:xfrm>
            <a:off x="4352023" y="3293118"/>
            <a:ext cx="1122662" cy="226848"/>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none" lIns="84406" tIns="0" rIns="84406" bIns="0" numCol="1" rtlCol="0" anchor="t" anchorCtr="0" compatLnSpc="1">
            <a:prstTxWarp prst="textNoShape">
              <a:avLst/>
            </a:prstTxWarp>
            <a:noAutofit/>
          </a:bodyPr>
          <a:lstStyle/>
          <a:p>
            <a:pPr algn="ctr" defTabSz="844026">
              <a:defRPr/>
            </a:pPr>
            <a:r>
              <a:rPr lang="ja-JP" altLang="en-US" sz="1293" b="1" dirty="0">
                <a:solidFill>
                  <a:srgbClr val="000000"/>
                </a:solidFill>
                <a:latin typeface="Meiryo UI" panose="020B0604030504040204" pitchFamily="50" charset="-128"/>
                <a:ea typeface="Meiryo UI" panose="020B0604030504040204" pitchFamily="50" charset="-128"/>
              </a:rPr>
              <a:t>原因行為者</a:t>
            </a:r>
            <a:r>
              <a:rPr lang="en-US" altLang="ja-JP" sz="1293" baseline="30000" dirty="0">
                <a:solidFill>
                  <a:srgbClr val="000000"/>
                </a:solidFill>
                <a:latin typeface="Meiryo UI" panose="020B0604030504040204" pitchFamily="50" charset="-128"/>
                <a:ea typeface="Meiryo UI" panose="020B0604030504040204" pitchFamily="50" charset="-128"/>
              </a:rPr>
              <a:t>※</a:t>
            </a:r>
            <a:endParaRPr lang="ja-JP" altLang="en-US" sz="924" baseline="30000" dirty="0">
              <a:solidFill>
                <a:srgbClr val="000000"/>
              </a:solidFill>
              <a:latin typeface="Meiryo UI" panose="020B0604030504040204" pitchFamily="50" charset="-128"/>
              <a:ea typeface="Meiryo UI" panose="020B0604030504040204" pitchFamily="50" charset="-128"/>
            </a:endParaRPr>
          </a:p>
        </p:txBody>
      </p:sp>
      <p:sp>
        <p:nvSpPr>
          <p:cNvPr id="62" name="上矢印 61"/>
          <p:cNvSpPr/>
          <p:nvPr/>
        </p:nvSpPr>
        <p:spPr bwMode="auto">
          <a:xfrm>
            <a:off x="4624107" y="3709168"/>
            <a:ext cx="955604" cy="1434243"/>
          </a:xfrm>
          <a:prstGeom prst="upArrow">
            <a:avLst/>
          </a:prstGeom>
          <a:solidFill>
            <a:srgbClr val="FFC000"/>
          </a:solidFill>
          <a:ln w="12700" cap="flat" cmpd="sng" algn="ctr">
            <a:no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a:defRPr/>
            </a:pPr>
            <a:endParaRPr lang="ja-JP" altLang="en-US" sz="1661">
              <a:solidFill>
                <a:srgbClr val="000000"/>
              </a:solidFill>
            </a:endParaRPr>
          </a:p>
        </p:txBody>
      </p:sp>
      <p:sp>
        <p:nvSpPr>
          <p:cNvPr id="79" name="テキスト ボックス 78"/>
          <p:cNvSpPr txBox="1"/>
          <p:nvPr/>
        </p:nvSpPr>
        <p:spPr>
          <a:xfrm>
            <a:off x="4653470" y="4484971"/>
            <a:ext cx="1381550" cy="412100"/>
          </a:xfrm>
          <a:prstGeom prst="rect">
            <a:avLst/>
          </a:prstGeom>
          <a:noFill/>
        </p:spPr>
        <p:txBody>
          <a:bodyPr wrap="square" rtlCol="0">
            <a:spAutoFit/>
          </a:bodyPr>
          <a:lstStyle/>
          <a:p>
            <a:pPr defTabSz="844026">
              <a:defRPr/>
            </a:pPr>
            <a:r>
              <a:rPr lang="ja-JP" altLang="en-US" sz="1108" b="1" dirty="0">
                <a:solidFill>
                  <a:srgbClr val="000000"/>
                </a:solidFill>
                <a:latin typeface="Meiryo UI" panose="020B0604030504040204" pitchFamily="50" charset="-128"/>
                <a:ea typeface="Meiryo UI" panose="020B0604030504040204" pitchFamily="50" charset="-128"/>
              </a:rPr>
              <a:t>●改善命令</a:t>
            </a:r>
            <a:endParaRPr lang="en-US" altLang="ja-JP" sz="1108" b="1"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970" dirty="0">
                <a:solidFill>
                  <a:srgbClr val="000000"/>
                </a:solidFill>
                <a:latin typeface="Meiryo UI" panose="020B0604030504040204" pitchFamily="50" charset="-128"/>
                <a:ea typeface="Meiryo UI" panose="020B0604030504040204" pitchFamily="50" charset="-128"/>
              </a:rPr>
              <a:t>　（擁壁の設置等）</a:t>
            </a:r>
          </a:p>
        </p:txBody>
      </p:sp>
      <p:sp>
        <p:nvSpPr>
          <p:cNvPr id="63" name="角丸四角形 62"/>
          <p:cNvSpPr/>
          <p:nvPr/>
        </p:nvSpPr>
        <p:spPr bwMode="auto">
          <a:xfrm>
            <a:off x="365026" y="5156015"/>
            <a:ext cx="6202000" cy="226848"/>
          </a:xfrm>
          <a:prstGeom prst="roundRect">
            <a:avLst/>
          </a:prstGeom>
          <a:solidFill>
            <a:srgbClr val="CCECFF"/>
          </a:solidFill>
          <a:ln w="12700" cap="flat" cmpd="sng" algn="ctr">
            <a:solidFill>
              <a:schemeClr val="tx1"/>
            </a:solidFill>
            <a:prstDash val="solid"/>
            <a:round/>
            <a:headEnd type="none" w="sm" len="sm"/>
            <a:tailEnd type="none" w="sm" len="sm"/>
          </a:ln>
          <a:effectLst/>
        </p:spPr>
        <p:txBody>
          <a:bodyPr vert="horz" wrap="none" lIns="84406" tIns="0" rIns="84406" bIns="0" numCol="1" rtlCol="0" anchor="t" anchorCtr="0" compatLnSpc="1">
            <a:prstTxWarp prst="textNoShape">
              <a:avLst/>
            </a:prstTxWarp>
            <a:noAutofit/>
          </a:bodyPr>
          <a:lstStyle/>
          <a:p>
            <a:pPr algn="ctr" defTabSz="844026">
              <a:defRPr/>
            </a:pPr>
            <a:r>
              <a:rPr lang="ja-JP" altLang="en-US" sz="1293" b="1" dirty="0">
                <a:solidFill>
                  <a:srgbClr val="000000"/>
                </a:solidFill>
                <a:latin typeface="Meiryo UI" panose="020B0604030504040204" pitchFamily="50" charset="-128"/>
                <a:ea typeface="Meiryo UI" panose="020B0604030504040204" pitchFamily="50" charset="-128"/>
              </a:rPr>
              <a:t>都道府県知事等</a:t>
            </a:r>
          </a:p>
        </p:txBody>
      </p:sp>
      <p:cxnSp>
        <p:nvCxnSpPr>
          <p:cNvPr id="67" name="直線コネクタ 66"/>
          <p:cNvCxnSpPr/>
          <p:nvPr/>
        </p:nvCxnSpPr>
        <p:spPr bwMode="auto">
          <a:xfrm flipV="1">
            <a:off x="83839" y="5887524"/>
            <a:ext cx="9014523" cy="1"/>
          </a:xfrm>
          <a:prstGeom prst="line">
            <a:avLst/>
          </a:prstGeom>
          <a:solidFill>
            <a:schemeClr val="accent1"/>
          </a:solidFill>
          <a:ln w="38100" cap="flat" cmpd="sng" algn="ctr">
            <a:solidFill>
              <a:schemeClr val="tx1"/>
            </a:solidFill>
            <a:prstDash val="sysDot"/>
            <a:round/>
            <a:headEnd type="none" w="sm" len="sm"/>
            <a:tailEnd type="none" w="sm" len="sm"/>
          </a:ln>
          <a:effectLst/>
        </p:spPr>
      </p:cxnSp>
      <p:cxnSp>
        <p:nvCxnSpPr>
          <p:cNvPr id="82" name="直線コネクタ 81"/>
          <p:cNvCxnSpPr/>
          <p:nvPr/>
        </p:nvCxnSpPr>
        <p:spPr bwMode="auto">
          <a:xfrm flipV="1">
            <a:off x="78922" y="2723679"/>
            <a:ext cx="9014523" cy="1"/>
          </a:xfrm>
          <a:prstGeom prst="line">
            <a:avLst/>
          </a:prstGeom>
          <a:solidFill>
            <a:schemeClr val="accent1"/>
          </a:solidFill>
          <a:ln w="38100" cap="flat" cmpd="sng" algn="ctr">
            <a:solidFill>
              <a:schemeClr val="tx1"/>
            </a:solidFill>
            <a:prstDash val="sysDot"/>
            <a:round/>
            <a:headEnd type="none" w="sm" len="sm"/>
            <a:tailEnd type="none" w="sm" len="sm"/>
          </a:ln>
          <a:effectLst/>
        </p:spPr>
      </p:cxnSp>
      <p:sp>
        <p:nvSpPr>
          <p:cNvPr id="45" name="正方形/長方形 44"/>
          <p:cNvSpPr/>
          <p:nvPr/>
        </p:nvSpPr>
        <p:spPr>
          <a:xfrm>
            <a:off x="182941" y="5463826"/>
            <a:ext cx="7514601" cy="241605"/>
          </a:xfrm>
          <a:prstGeom prst="rect">
            <a:avLst/>
          </a:prstGeom>
        </p:spPr>
        <p:txBody>
          <a:bodyPr wrap="square">
            <a:spAutoFit/>
          </a:bodyPr>
          <a:lstStyle/>
          <a:p>
            <a:pPr marL="117285" indent="-117285" defTabSz="844448">
              <a:defRPr/>
            </a:pPr>
            <a:r>
              <a:rPr lang="en-US" altLang="ja-JP" sz="970" dirty="0">
                <a:solidFill>
                  <a:prstClr val="black"/>
                </a:solidFill>
                <a:latin typeface="Meiryo UI"/>
                <a:ea typeface="Meiryo UI"/>
              </a:rPr>
              <a:t>※</a:t>
            </a:r>
            <a:r>
              <a:rPr lang="ja-JP" altLang="en-US" sz="970" dirty="0">
                <a:solidFill>
                  <a:prstClr val="black"/>
                </a:solidFill>
                <a:latin typeface="Meiryo UI"/>
                <a:ea typeface="Meiryo UI"/>
              </a:rPr>
              <a:t>　命令の相手方を確知できない、命令するいとまがない、命令された者が期限までに対策を実施しない等の場合には、都道府県知事等が代執行。</a:t>
            </a:r>
            <a:endParaRPr lang="en-US" altLang="ja-JP" sz="970" dirty="0">
              <a:solidFill>
                <a:prstClr val="black"/>
              </a:solidFill>
              <a:latin typeface="Meiryo UI"/>
              <a:ea typeface="Meiryo UI"/>
            </a:endParaRPr>
          </a:p>
        </p:txBody>
      </p:sp>
      <p:grpSp>
        <p:nvGrpSpPr>
          <p:cNvPr id="11" name="グループ化 10"/>
          <p:cNvGrpSpPr/>
          <p:nvPr/>
        </p:nvGrpSpPr>
        <p:grpSpPr>
          <a:xfrm>
            <a:off x="6937083" y="2765338"/>
            <a:ext cx="2215753" cy="686605"/>
            <a:chOff x="7053728" y="2815177"/>
            <a:chExt cx="2667770" cy="743464"/>
          </a:xfrm>
        </p:grpSpPr>
        <p:sp>
          <p:nvSpPr>
            <p:cNvPr id="59" name="楕円 58"/>
            <p:cNvSpPr/>
            <p:nvPr/>
          </p:nvSpPr>
          <p:spPr bwMode="auto">
            <a:xfrm>
              <a:off x="7053728" y="2815177"/>
              <a:ext cx="2667770" cy="743464"/>
            </a:xfrm>
            <a:prstGeom prst="ellipse">
              <a:avLst/>
            </a:prstGeom>
            <a:gradFill flip="none" rotWithShape="1">
              <a:gsLst>
                <a:gs pos="52000">
                  <a:srgbClr val="FFCCFF">
                    <a:alpha val="50196"/>
                    <a:lumMod val="100000"/>
                  </a:srgbClr>
                </a:gs>
                <a:gs pos="0">
                  <a:srgbClr val="FFCCFF">
                    <a:alpha val="90000"/>
                  </a:srgbClr>
                </a:gs>
                <a:gs pos="100000">
                  <a:schemeClr val="bg1"/>
                </a:gs>
              </a:gsLst>
              <a:path path="shape">
                <a:fillToRect l="50000" t="50000" r="50000" b="50000"/>
              </a:path>
              <a:tileRect/>
            </a:gra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srgbClr val="000000"/>
                </a:solidFill>
              </a:endParaRPr>
            </a:p>
          </p:txBody>
        </p:sp>
        <p:sp>
          <p:nvSpPr>
            <p:cNvPr id="51" name="テキスト ボックス 50"/>
            <p:cNvSpPr txBox="1"/>
            <p:nvPr/>
          </p:nvSpPr>
          <p:spPr>
            <a:xfrm>
              <a:off x="7356695" y="3024320"/>
              <a:ext cx="2024975" cy="346249"/>
            </a:xfrm>
            <a:prstGeom prst="rect">
              <a:avLst/>
            </a:prstGeom>
            <a:noFill/>
          </p:spPr>
          <p:txBody>
            <a:bodyPr wrap="none" rtlCol="0">
              <a:spAutoFit/>
            </a:bodyPr>
            <a:lstStyle/>
            <a:p>
              <a:pPr defTabSz="844026">
                <a:defRPr/>
              </a:pPr>
              <a:r>
                <a:rPr lang="ja-JP" altLang="en-US" sz="1478" b="1" dirty="0">
                  <a:solidFill>
                    <a:srgbClr val="000000"/>
                  </a:solidFill>
                  <a:latin typeface="Meiryo UI" panose="020B0604030504040204" pitchFamily="50" charset="-128"/>
                  <a:ea typeface="Meiryo UI" panose="020B0604030504040204" pitchFamily="50" charset="-128"/>
                </a:rPr>
                <a:t>管理責任の明確化</a:t>
              </a:r>
            </a:p>
          </p:txBody>
        </p:sp>
      </p:grpSp>
      <p:cxnSp>
        <p:nvCxnSpPr>
          <p:cNvPr id="10" name="直線矢印コネクタ 9"/>
          <p:cNvCxnSpPr/>
          <p:nvPr/>
        </p:nvCxnSpPr>
        <p:spPr bwMode="auto">
          <a:xfrm flipV="1">
            <a:off x="6615606" y="3036910"/>
            <a:ext cx="340929" cy="1874"/>
          </a:xfrm>
          <a:prstGeom prst="straightConnector1">
            <a:avLst/>
          </a:prstGeom>
          <a:solidFill>
            <a:schemeClr val="accent1"/>
          </a:solidFill>
          <a:ln w="28575" cap="flat" cmpd="sng" algn="ctr">
            <a:solidFill>
              <a:srgbClr val="FF0000"/>
            </a:solidFill>
            <a:prstDash val="sysDot"/>
            <a:round/>
            <a:headEnd type="none" w="sm" len="sm"/>
            <a:tailEnd type="triangle"/>
          </a:ln>
          <a:effectLst/>
        </p:spPr>
      </p:cxnSp>
      <p:sp>
        <p:nvSpPr>
          <p:cNvPr id="4" name="テキスト ボックス 3"/>
          <p:cNvSpPr txBox="1"/>
          <p:nvPr/>
        </p:nvSpPr>
        <p:spPr>
          <a:xfrm>
            <a:off x="1050249" y="1294378"/>
            <a:ext cx="9673292" cy="433452"/>
          </a:xfrm>
          <a:prstGeom prst="rect">
            <a:avLst/>
          </a:prstGeom>
          <a:noFill/>
        </p:spPr>
        <p:txBody>
          <a:bodyPr wrap="square" rtlCol="0">
            <a:spAutoFit/>
          </a:bodyPr>
          <a:lstStyle/>
          <a:p>
            <a:pPr defTabSz="844448">
              <a:defRPr/>
            </a:pPr>
            <a:r>
              <a:rPr lang="ja-JP" altLang="ja-JP" sz="1016" dirty="0">
                <a:solidFill>
                  <a:prstClr val="black"/>
                </a:solidFill>
                <a:latin typeface="Meiryo UI"/>
                <a:ea typeface="Meiryo UI"/>
              </a:rPr>
              <a:t>※</a:t>
            </a:r>
            <a:r>
              <a:rPr lang="ja-JP" altLang="en-US" sz="1016" dirty="0">
                <a:solidFill>
                  <a:prstClr val="black"/>
                </a:solidFill>
                <a:latin typeface="Meiryo UI"/>
                <a:ea typeface="Meiryo UI"/>
              </a:rPr>
              <a:t>　当該盛土等を行った造成主や工事施工者、過去の土地所有者等も、原因行為者として命令の対象になり得る。</a:t>
            </a:r>
            <a:endParaRPr lang="en-US" altLang="ja-JP" sz="1016" dirty="0">
              <a:solidFill>
                <a:prstClr val="black"/>
              </a:solidFill>
              <a:latin typeface="Meiryo UI"/>
              <a:ea typeface="Meiryo UI"/>
            </a:endParaRPr>
          </a:p>
          <a:p>
            <a:pPr defTabSz="844448">
              <a:defRPr/>
            </a:pPr>
            <a:endParaRPr lang="ja-JP" altLang="en-US" sz="1201" dirty="0">
              <a:solidFill>
                <a:srgbClr val="000000"/>
              </a:solidFill>
            </a:endParaRPr>
          </a:p>
        </p:txBody>
      </p:sp>
      <p:sp>
        <p:nvSpPr>
          <p:cNvPr id="27" name="正方形/長方形 26"/>
          <p:cNvSpPr/>
          <p:nvPr/>
        </p:nvSpPr>
        <p:spPr>
          <a:xfrm>
            <a:off x="843560" y="658582"/>
            <a:ext cx="8450004" cy="769313"/>
          </a:xfrm>
          <a:prstGeom prst="rect">
            <a:avLst/>
          </a:prstGeom>
        </p:spPr>
        <p:txBody>
          <a:bodyPr wrap="square">
            <a:spAutoFit/>
          </a:bodyPr>
          <a:lstStyle/>
          <a:p>
            <a:pPr defTabSz="803449">
              <a:lnSpc>
                <a:spcPct val="110000"/>
              </a:lnSpc>
              <a:defRPr/>
            </a:pPr>
            <a:r>
              <a:rPr lang="ja-JP" altLang="en-US" sz="1477" dirty="0">
                <a:solidFill>
                  <a:srgbClr val="000000"/>
                </a:solidFill>
                <a:latin typeface="Meiryo UI" panose="020B0604030504040204" pitchFamily="50" charset="-128"/>
                <a:ea typeface="Meiryo UI" panose="020B0604030504040204" pitchFamily="50" charset="-128"/>
              </a:rPr>
              <a:t>○</a:t>
            </a:r>
            <a:r>
              <a:rPr lang="ja-JP" altLang="ja-JP" sz="1477" dirty="0">
                <a:solidFill>
                  <a:prstClr val="black"/>
                </a:solidFill>
                <a:latin typeface="Meiryo UI"/>
                <a:ea typeface="Meiryo UI"/>
              </a:rPr>
              <a:t>盛土等が行われた土地</a:t>
            </a:r>
            <a:r>
              <a:rPr lang="ja-JP" altLang="en-US" sz="1477" dirty="0">
                <a:solidFill>
                  <a:prstClr val="black"/>
                </a:solidFill>
                <a:latin typeface="Meiryo UI"/>
                <a:ea typeface="Meiryo UI"/>
              </a:rPr>
              <a:t>について</a:t>
            </a:r>
            <a:r>
              <a:rPr lang="ja-JP" altLang="ja-JP" sz="1477" dirty="0">
                <a:solidFill>
                  <a:prstClr val="black"/>
                </a:solidFill>
                <a:latin typeface="Meiryo UI"/>
                <a:ea typeface="Meiryo UI"/>
              </a:rPr>
              <a:t>、</a:t>
            </a:r>
            <a:r>
              <a:rPr lang="ja-JP" altLang="ja-JP" sz="1477" b="1" u="sng" dirty="0">
                <a:solidFill>
                  <a:srgbClr val="FF0000"/>
                </a:solidFill>
                <a:latin typeface="Meiryo UI"/>
                <a:ea typeface="Meiryo UI"/>
              </a:rPr>
              <a:t>土地所有者等</a:t>
            </a:r>
            <a:r>
              <a:rPr lang="ja-JP" altLang="en-US" sz="1477" b="1" u="sng" dirty="0">
                <a:solidFill>
                  <a:srgbClr val="000000"/>
                </a:solidFill>
                <a:latin typeface="Meiryo UI"/>
                <a:ea typeface="Meiryo UI"/>
              </a:rPr>
              <a:t>が</a:t>
            </a:r>
            <a:r>
              <a:rPr lang="ja-JP" altLang="ja-JP" sz="1477" b="1" u="sng" dirty="0">
                <a:solidFill>
                  <a:srgbClr val="FF0000"/>
                </a:solidFill>
                <a:latin typeface="Meiryo UI"/>
                <a:ea typeface="Meiryo UI"/>
              </a:rPr>
              <a:t>常時安全な状態に維持する責務</a:t>
            </a:r>
            <a:r>
              <a:rPr lang="ja-JP" altLang="en-US" sz="1477" u="sng" dirty="0">
                <a:solidFill>
                  <a:prstClr val="black"/>
                </a:solidFill>
                <a:latin typeface="Meiryo UI"/>
                <a:ea typeface="Meiryo UI"/>
              </a:rPr>
              <a:t>を有する</a:t>
            </a:r>
            <a:r>
              <a:rPr lang="ja-JP" altLang="ja-JP" sz="1477" u="sng" dirty="0">
                <a:solidFill>
                  <a:prstClr val="black"/>
                </a:solidFill>
                <a:latin typeface="Meiryo UI"/>
                <a:ea typeface="Meiryo UI"/>
              </a:rPr>
              <a:t>ことを明確化</a:t>
            </a:r>
            <a:endParaRPr lang="en-US" altLang="ja-JP" sz="1477" u="sng" dirty="0">
              <a:solidFill>
                <a:prstClr val="black"/>
              </a:solidFill>
              <a:latin typeface="Meiryo UI"/>
              <a:ea typeface="Meiryo UI"/>
            </a:endParaRPr>
          </a:p>
          <a:p>
            <a:pPr marL="389171" indent="-389171" defTabSz="803449">
              <a:lnSpc>
                <a:spcPct val="110000"/>
              </a:lnSpc>
              <a:defRPr/>
            </a:pPr>
            <a:endParaRPr lang="en-US" altLang="ja-JP" sz="440" dirty="0">
              <a:solidFill>
                <a:prstClr val="black"/>
              </a:solidFill>
              <a:latin typeface="Meiryo UI"/>
              <a:ea typeface="Meiryo UI"/>
            </a:endParaRPr>
          </a:p>
          <a:p>
            <a:pPr marL="389171" indent="-389171" defTabSz="803449">
              <a:lnSpc>
                <a:spcPct val="120000"/>
              </a:lnSpc>
              <a:defRPr/>
            </a:pPr>
            <a:endParaRPr lang="en-US" altLang="ja-JP" sz="277" dirty="0">
              <a:solidFill>
                <a:prstClr val="black"/>
              </a:solidFill>
              <a:latin typeface="Meiryo UI"/>
              <a:ea typeface="Meiryo UI"/>
            </a:endParaRPr>
          </a:p>
          <a:p>
            <a:pPr marL="389171" indent="-389171" defTabSz="803449">
              <a:lnSpc>
                <a:spcPct val="120000"/>
              </a:lnSpc>
              <a:defRPr/>
            </a:pPr>
            <a:endParaRPr lang="en-US" altLang="ja-JP" sz="277" dirty="0">
              <a:solidFill>
                <a:prstClr val="black"/>
              </a:solidFill>
              <a:latin typeface="Meiryo UI"/>
              <a:ea typeface="Meiryo UI"/>
            </a:endParaRPr>
          </a:p>
          <a:p>
            <a:pPr defTabSz="803449">
              <a:lnSpc>
                <a:spcPct val="110000"/>
              </a:lnSpc>
              <a:defRPr/>
            </a:pPr>
            <a:r>
              <a:rPr lang="ja-JP" altLang="en-US" sz="1477" dirty="0">
                <a:solidFill>
                  <a:srgbClr val="000000"/>
                </a:solidFill>
                <a:latin typeface="Meiryo UI" panose="020B0604030504040204" pitchFamily="50" charset="-128"/>
                <a:ea typeface="Meiryo UI" panose="020B0604030504040204" pitchFamily="50" charset="-128"/>
              </a:rPr>
              <a:t>○</a:t>
            </a:r>
            <a:r>
              <a:rPr lang="ja-JP" altLang="ja-JP" sz="1477" dirty="0">
                <a:solidFill>
                  <a:prstClr val="black"/>
                </a:solidFill>
                <a:latin typeface="Meiryo UI"/>
                <a:ea typeface="Meiryo UI"/>
              </a:rPr>
              <a:t>災害防止のため必要なときは、</a:t>
            </a:r>
            <a:r>
              <a:rPr lang="ja-JP" altLang="ja-JP" sz="1477" u="sng" dirty="0">
                <a:solidFill>
                  <a:prstClr val="black"/>
                </a:solidFill>
                <a:latin typeface="Meiryo UI"/>
                <a:ea typeface="Meiryo UI"/>
              </a:rPr>
              <a:t>土地所有者等</a:t>
            </a:r>
            <a:r>
              <a:rPr lang="ja-JP" altLang="en-US" sz="1477" u="sng" dirty="0">
                <a:solidFill>
                  <a:prstClr val="black"/>
                </a:solidFill>
                <a:latin typeface="Meiryo UI"/>
                <a:ea typeface="Meiryo UI"/>
              </a:rPr>
              <a:t>だけでなく、</a:t>
            </a:r>
            <a:r>
              <a:rPr lang="ja-JP" altLang="ja-JP" sz="1477" b="1" u="sng" dirty="0">
                <a:solidFill>
                  <a:srgbClr val="FF0000"/>
                </a:solidFill>
                <a:latin typeface="Meiryo UI"/>
                <a:ea typeface="Meiryo UI"/>
              </a:rPr>
              <a:t>原因行為者</a:t>
            </a:r>
            <a:r>
              <a:rPr lang="ja-JP" altLang="ja-JP" sz="1477" b="1" u="sng" dirty="0">
                <a:solidFill>
                  <a:prstClr val="black"/>
                </a:solidFill>
                <a:latin typeface="Meiryo UI"/>
                <a:ea typeface="Meiryo UI"/>
              </a:rPr>
              <a:t>に対し</a:t>
            </a:r>
            <a:r>
              <a:rPr lang="ja-JP" altLang="en-US" sz="1477" b="1" u="sng" dirty="0">
                <a:solidFill>
                  <a:prstClr val="black"/>
                </a:solidFill>
                <a:latin typeface="Meiryo UI"/>
                <a:ea typeface="Meiryo UI"/>
              </a:rPr>
              <a:t>ても</a:t>
            </a:r>
            <a:r>
              <a:rPr lang="ja-JP" altLang="ja-JP" sz="1477" u="sng" dirty="0">
                <a:solidFill>
                  <a:prstClr val="black"/>
                </a:solidFill>
                <a:latin typeface="Meiryo UI"/>
                <a:ea typeface="Meiryo UI"/>
              </a:rPr>
              <a:t>、</a:t>
            </a:r>
            <a:r>
              <a:rPr lang="ja-JP" altLang="en-US" sz="1477" u="sng" dirty="0">
                <a:solidFill>
                  <a:prstClr val="black"/>
                </a:solidFill>
                <a:latin typeface="Meiryo UI"/>
                <a:ea typeface="Meiryo UI"/>
              </a:rPr>
              <a:t>是正措置等を</a:t>
            </a:r>
            <a:r>
              <a:rPr lang="ja-JP" altLang="ja-JP" sz="1477" b="1" u="sng" dirty="0">
                <a:solidFill>
                  <a:srgbClr val="FF0000"/>
                </a:solidFill>
                <a:latin typeface="Meiryo UI"/>
                <a:ea typeface="Meiryo UI"/>
              </a:rPr>
              <a:t>命令</a:t>
            </a:r>
            <a:r>
              <a:rPr lang="ja-JP" altLang="en-US" sz="1318" b="1" dirty="0">
                <a:solidFill>
                  <a:prstClr val="black"/>
                </a:solidFill>
                <a:latin typeface="Meiryo UI"/>
                <a:ea typeface="Meiryo UI"/>
              </a:rPr>
              <a:t>　</a:t>
            </a:r>
            <a:endParaRPr lang="en-US" altLang="ja-JP" sz="1318" b="1" dirty="0">
              <a:solidFill>
                <a:prstClr val="black"/>
              </a:solidFill>
              <a:latin typeface="Meiryo UI"/>
              <a:ea typeface="Meiryo UI"/>
            </a:endParaRPr>
          </a:p>
        </p:txBody>
      </p:sp>
      <p:sp>
        <p:nvSpPr>
          <p:cNvPr id="42" name="角丸四角形 41"/>
          <p:cNvSpPr/>
          <p:nvPr/>
        </p:nvSpPr>
        <p:spPr bwMode="auto">
          <a:xfrm>
            <a:off x="148531" y="707979"/>
            <a:ext cx="727148" cy="230134"/>
          </a:xfrm>
          <a:prstGeom prst="roundRect">
            <a:avLst/>
          </a:prstGeom>
          <a:noFill/>
          <a:ln w="19050">
            <a:solidFill>
              <a:schemeClr val="tx1"/>
            </a:solidFill>
            <a:round/>
            <a:headEnd/>
            <a:tailEnd/>
          </a:ln>
          <a:effectLst/>
        </p:spPr>
        <p:txBody>
          <a:bodyPr wrap="none" lIns="0" tIns="33247" rIns="0" bIns="33247" rtlCol="0" anchor="ctr"/>
          <a:lstStyle/>
          <a:p>
            <a:pPr algn="ctr" defTabSz="844448">
              <a:defRPr/>
            </a:pPr>
            <a:r>
              <a:rPr lang="ja-JP" altLang="en-US" sz="1293" b="1" dirty="0">
                <a:solidFill>
                  <a:srgbClr val="000000"/>
                </a:solidFill>
                <a:latin typeface="Meiryo UI" panose="020B0604030504040204" pitchFamily="50" charset="-128"/>
                <a:ea typeface="Meiryo UI" panose="020B0604030504040204" pitchFamily="50" charset="-128"/>
              </a:rPr>
              <a:t>管理責任</a:t>
            </a:r>
          </a:p>
        </p:txBody>
      </p:sp>
      <p:sp>
        <p:nvSpPr>
          <p:cNvPr id="43" name="角丸四角形 42"/>
          <p:cNvSpPr/>
          <p:nvPr/>
        </p:nvSpPr>
        <p:spPr bwMode="auto">
          <a:xfrm>
            <a:off x="140739" y="1120235"/>
            <a:ext cx="730406" cy="230134"/>
          </a:xfrm>
          <a:prstGeom prst="roundRect">
            <a:avLst/>
          </a:prstGeom>
          <a:noFill/>
          <a:ln w="19050">
            <a:solidFill>
              <a:schemeClr val="tx1"/>
            </a:solidFill>
            <a:round/>
            <a:headEnd/>
            <a:tailEnd/>
          </a:ln>
          <a:effectLst/>
        </p:spPr>
        <p:txBody>
          <a:bodyPr wrap="none" lIns="0" tIns="33247" rIns="0" bIns="33247" rtlCol="0" anchor="ctr"/>
          <a:lstStyle/>
          <a:p>
            <a:pPr algn="ctr" defTabSz="844448">
              <a:defRPr/>
            </a:pPr>
            <a:r>
              <a:rPr lang="ja-JP" altLang="en-US" sz="1293" b="1" dirty="0">
                <a:solidFill>
                  <a:srgbClr val="000000"/>
                </a:solidFill>
                <a:latin typeface="Meiryo UI" panose="020B0604030504040204" pitchFamily="50" charset="-128"/>
                <a:ea typeface="Meiryo UI" panose="020B0604030504040204" pitchFamily="50" charset="-128"/>
              </a:rPr>
              <a:t>監督処分</a:t>
            </a:r>
          </a:p>
        </p:txBody>
      </p:sp>
      <p:sp>
        <p:nvSpPr>
          <p:cNvPr id="6" name="テキスト ボックス 5"/>
          <p:cNvSpPr txBox="1"/>
          <p:nvPr/>
        </p:nvSpPr>
        <p:spPr>
          <a:xfrm>
            <a:off x="1059187" y="875303"/>
            <a:ext cx="7313220" cy="428194"/>
          </a:xfrm>
          <a:prstGeom prst="rect">
            <a:avLst/>
          </a:prstGeom>
          <a:noFill/>
        </p:spPr>
        <p:txBody>
          <a:bodyPr wrap="none" rtlCol="0">
            <a:spAutoFit/>
          </a:bodyPr>
          <a:lstStyle/>
          <a:p>
            <a:pPr defTabSz="844448">
              <a:defRPr/>
            </a:pPr>
            <a:r>
              <a:rPr lang="ja-JP" altLang="ja-JP" sz="1016" dirty="0">
                <a:solidFill>
                  <a:prstClr val="black"/>
                </a:solidFill>
                <a:latin typeface="Meiryo UI"/>
                <a:ea typeface="Meiryo UI"/>
              </a:rPr>
              <a:t>※</a:t>
            </a:r>
            <a:r>
              <a:rPr lang="ja-JP" altLang="en-US" sz="1016" dirty="0">
                <a:solidFill>
                  <a:prstClr val="black"/>
                </a:solidFill>
                <a:latin typeface="Meiryo UI"/>
                <a:ea typeface="Meiryo UI"/>
              </a:rPr>
              <a:t>　 「土地所有者等」とは、土地の所有者、管理者、占有者。</a:t>
            </a:r>
            <a:r>
              <a:rPr lang="ja-JP" altLang="ja-JP" sz="1016" dirty="0">
                <a:solidFill>
                  <a:prstClr val="black"/>
                </a:solidFill>
                <a:latin typeface="Meiryo UI"/>
                <a:ea typeface="Meiryo UI"/>
              </a:rPr>
              <a:t>土地が譲渡等された場合でも、その時点での</a:t>
            </a:r>
            <a:r>
              <a:rPr lang="ja-JP" altLang="en-US" sz="1016" dirty="0">
                <a:solidFill>
                  <a:prstClr val="black"/>
                </a:solidFill>
                <a:latin typeface="Meiryo UI"/>
                <a:ea typeface="Meiryo UI"/>
              </a:rPr>
              <a:t>土地</a:t>
            </a:r>
            <a:r>
              <a:rPr lang="ja-JP" altLang="ja-JP" sz="1016" dirty="0">
                <a:solidFill>
                  <a:prstClr val="black"/>
                </a:solidFill>
                <a:latin typeface="Meiryo UI"/>
                <a:ea typeface="Meiryo UI"/>
              </a:rPr>
              <a:t>所有者</a:t>
            </a:r>
            <a:r>
              <a:rPr lang="ja-JP" altLang="en-US" sz="1016" dirty="0">
                <a:solidFill>
                  <a:prstClr val="black"/>
                </a:solidFill>
                <a:latin typeface="Meiryo UI"/>
                <a:ea typeface="Meiryo UI"/>
              </a:rPr>
              <a:t>等</a:t>
            </a:r>
            <a:r>
              <a:rPr lang="ja-JP" altLang="ja-JP" sz="1016" dirty="0">
                <a:solidFill>
                  <a:prstClr val="black"/>
                </a:solidFill>
                <a:latin typeface="Meiryo UI"/>
                <a:ea typeface="Meiryo UI"/>
              </a:rPr>
              <a:t>に責務が発生</a:t>
            </a:r>
            <a:r>
              <a:rPr lang="ja-JP" altLang="en-US" sz="1016" dirty="0">
                <a:solidFill>
                  <a:prstClr val="black"/>
                </a:solidFill>
                <a:latin typeface="Meiryo UI"/>
                <a:ea typeface="Meiryo UI"/>
              </a:rPr>
              <a:t>。</a:t>
            </a:r>
            <a:endParaRPr lang="en-US" altLang="ja-JP" sz="1016" dirty="0">
              <a:solidFill>
                <a:prstClr val="black"/>
              </a:solidFill>
              <a:latin typeface="Meiryo UI"/>
              <a:ea typeface="Meiryo UI"/>
            </a:endParaRPr>
          </a:p>
          <a:p>
            <a:pPr defTabSz="844448">
              <a:lnSpc>
                <a:spcPts val="1385"/>
              </a:lnSpc>
              <a:defRPr/>
            </a:pPr>
            <a:endParaRPr lang="ja-JP" altLang="en-US" sz="1662" dirty="0">
              <a:solidFill>
                <a:srgbClr val="000000"/>
              </a:solidFill>
            </a:endParaRPr>
          </a:p>
        </p:txBody>
      </p:sp>
      <p:sp>
        <p:nvSpPr>
          <p:cNvPr id="3" name="正方形/長方形 2"/>
          <p:cNvSpPr/>
          <p:nvPr/>
        </p:nvSpPr>
        <p:spPr>
          <a:xfrm>
            <a:off x="5508075" y="2811759"/>
            <a:ext cx="1283435" cy="433324"/>
          </a:xfrm>
          <a:prstGeom prst="rect">
            <a:avLst/>
          </a:prstGeom>
        </p:spPr>
        <p:txBody>
          <a:bodyPr wrap="square">
            <a:spAutoFit/>
          </a:bodyPr>
          <a:lstStyle/>
          <a:p>
            <a:pPr defTabSz="844448">
              <a:defRPr/>
            </a:pPr>
            <a:r>
              <a:rPr lang="ja-JP" altLang="ja-JP" sz="1108" dirty="0">
                <a:solidFill>
                  <a:srgbClr val="FF3300"/>
                </a:solidFill>
                <a:latin typeface="Meiryo UI"/>
                <a:ea typeface="Meiryo UI"/>
              </a:rPr>
              <a:t>常時安全な状態に維持する</a:t>
            </a:r>
            <a:r>
              <a:rPr lang="ja-JP" altLang="en-US" sz="1108" dirty="0">
                <a:solidFill>
                  <a:srgbClr val="FF3300"/>
                </a:solidFill>
                <a:latin typeface="Meiryo UI"/>
                <a:ea typeface="Meiryo UI"/>
              </a:rPr>
              <a:t>責務</a:t>
            </a:r>
            <a:endParaRPr lang="ja-JP" altLang="en-US" sz="1108" b="1" dirty="0">
              <a:solidFill>
                <a:srgbClr val="FF3300"/>
              </a:solidFill>
            </a:endParaRPr>
          </a:p>
        </p:txBody>
      </p:sp>
      <p:sp>
        <p:nvSpPr>
          <p:cNvPr id="46" name="スライド番号プレースホルダー 1"/>
          <p:cNvSpPr>
            <a:spLocks noGrp="1"/>
          </p:cNvSpPr>
          <p:nvPr>
            <p:ph type="sldNum" sz="quarter" idx="12"/>
          </p:nvPr>
        </p:nvSpPr>
        <p:spPr>
          <a:xfrm>
            <a:off x="8892480" y="6483099"/>
            <a:ext cx="325117" cy="461819"/>
          </a:xfrm>
        </p:spPr>
        <p:txBody>
          <a:bodyPr/>
          <a:lstStyle/>
          <a:p>
            <a:pPr marL="0" marR="0" lvl="0" indent="0" algn="r" defTabSz="843857" rtl="0" eaLnBrk="1" fontAlgn="base" latinLnBrk="0" hangingPunct="1">
              <a:lnSpc>
                <a:spcPct val="100000"/>
              </a:lnSpc>
              <a:spcBef>
                <a:spcPct val="0"/>
              </a:spcBef>
              <a:spcAft>
                <a:spcPct val="0"/>
              </a:spcAft>
              <a:buClrTx/>
              <a:buSzTx/>
              <a:buFontTx/>
              <a:buNone/>
              <a:tabLst/>
              <a:defRPr/>
            </a:pPr>
            <a:fld id="{C24759A8-AE27-4108-B0C9-7C346F51B297}" type="slidenum">
              <a:rPr kumimoji="1" lang="en-US" altLang="ja-JP" sz="1662"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843857" rtl="0" eaLnBrk="1" fontAlgn="base" latinLnBrk="0" hangingPunct="1">
                <a:lnSpc>
                  <a:spcPct val="100000"/>
                </a:lnSpc>
                <a:spcBef>
                  <a:spcPct val="0"/>
                </a:spcBef>
                <a:spcAft>
                  <a:spcPct val="0"/>
                </a:spcAft>
                <a:buClrTx/>
                <a:buSzTx/>
                <a:buFontTx/>
                <a:buNone/>
                <a:tabLst/>
                <a:defRPr/>
              </a:pPr>
              <a:t>4</a:t>
            </a:fld>
            <a:endParaRPr kumimoji="1" lang="en-US" altLang="ja-JP" sz="1662"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11538222"/>
      </p:ext>
    </p:extLst>
  </p:cSld>
  <p:clrMapOvr>
    <a:masterClrMapping/>
  </p:clrMapOvr>
</p:sld>
</file>

<file path=ppt/theme/theme1.xml><?xml version="1.0" encoding="utf-8"?>
<a:theme xmlns:a="http://schemas.openxmlformats.org/drawingml/2006/main" name="9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パワポ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LITポンチ絵">
      <a:majorFont>
        <a:latin typeface="HGP創英角ｺﾞｼｯｸUB"/>
        <a:ea typeface="HGP創英角ｺﾞｼｯｸUB"/>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パワポテーマ" id="{0ECD98A5-84EE-4F38-B9DB-20014D9BB1A0}" vid="{5F6CFFEB-2B6C-4A8B-941E-5DA92D9CACC5}"/>
    </a:ext>
  </a:extLst>
</a:theme>
</file>

<file path=ppt/theme/theme3.xml><?xml version="1.0" encoding="utf-8"?>
<a:theme xmlns:a="http://schemas.openxmlformats.org/drawingml/2006/main" name="11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accent6"/>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kumimoji="1" dirty="0" smtClean="0"/>
        </a:defPPr>
      </a:lstStyle>
    </a:tx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Words>1577</Words>
  <PresentationFormat>画面に合わせる (4:3)</PresentationFormat>
  <Paragraphs>161</Paragraphs>
  <Slides>5</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8</vt:i4>
      </vt:variant>
      <vt:variant>
        <vt:lpstr>スライド タイトル</vt:lpstr>
      </vt:variant>
      <vt:variant>
        <vt:i4>5</vt:i4>
      </vt:variant>
    </vt:vector>
  </HeadingPairs>
  <TitlesOfParts>
    <vt:vector size="19" baseType="lpstr">
      <vt:lpstr>HGP創英角ｺﾞｼｯｸUB</vt:lpstr>
      <vt:lpstr>Meiryo UI</vt:lpstr>
      <vt:lpstr>ＭＳ Ｐゴシック</vt:lpstr>
      <vt:lpstr>Arial</vt:lpstr>
      <vt:lpstr>Calibri</vt:lpstr>
      <vt:lpstr>Wingdings</vt:lpstr>
      <vt:lpstr>9_MLIT2008</vt:lpstr>
      <vt:lpstr>パワポテーマ</vt:lpstr>
      <vt:lpstr>11_MLIT2008</vt:lpstr>
      <vt:lpstr>12_MLIT2008</vt:lpstr>
      <vt:lpstr>14_MLIT2008</vt:lpstr>
      <vt:lpstr>13_MLIT2008</vt:lpstr>
      <vt:lpstr>10_MLIT2008</vt:lpstr>
      <vt:lpstr>15_MLIT2008</vt:lpstr>
      <vt:lpstr>宅地造成及び特定盛土等規制法  （盛土規制法） の概要 </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