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x-wmf" Extension="wmf"/>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changesinfo+xml" PartName="/ppt/changesInfos/changesInfo1.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 id="2147483976" r:id="rId2"/>
    <p:sldMasterId id="2147483990" r:id="rId3"/>
    <p:sldMasterId id="2147484003" r:id="rId4"/>
  </p:sldMasterIdLst>
  <p:notesMasterIdLst>
    <p:notesMasterId r:id="rId7"/>
  </p:notesMasterIdLst>
  <p:sldIdLst>
    <p:sldId id="495" r:id="rId5"/>
    <p:sldId id="769" r:id="rId6"/>
  </p:sldIdLst>
  <p:sldSz cx="15341600" cy="109093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なし" initials="なし" lastIdx="1" clrIdx="0">
    <p:extLst>
      <p:ext uri="{19B8F6BF-5375-455C-9EA6-DF929625EA0E}">
        <p15:presenceInfo xmlns:p15="http://schemas.microsoft.com/office/powerpoint/2012/main" userId="なし"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CCFF"/>
    <a:srgbClr val="F852E4"/>
    <a:srgbClr val="8DC63F"/>
    <a:srgbClr val="4133C8"/>
    <a:srgbClr val="4F6228"/>
    <a:srgbClr val="FBB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5" autoAdjust="0"/>
    <p:restoredTop sz="96318" autoAdjust="0"/>
  </p:normalViewPr>
  <p:slideViewPr>
    <p:cSldViewPr>
      <p:cViewPr varScale="1">
        <p:scale>
          <a:sx n="51" d="100"/>
          <a:sy n="51" d="100"/>
        </p:scale>
        <p:origin x="126" y="750"/>
      </p:cViewPr>
      <p:guideLst>
        <p:guide orient="horz" pos="2880"/>
        <p:guide pos="2160"/>
      </p:guideLst>
    </p:cSldViewPr>
  </p:slideViewPr>
  <p:outlineViewPr>
    <p:cViewPr>
      <p:scale>
        <a:sx n="33" d="100"/>
        <a:sy n="33" d="100"/>
      </p:scale>
      <p:origin x="0" y="-2766"/>
    </p:cViewPr>
  </p:outlineViewPr>
  <p:notesTextViewPr>
    <p:cViewPr>
      <p:scale>
        <a:sx n="100" d="100"/>
        <a:sy n="100" d="100"/>
      </p:scale>
      <p:origin x="0" y="0"/>
    </p:cViewPr>
  </p:notesTextViewPr>
  <p:sorterViewPr>
    <p:cViewPr>
      <p:scale>
        <a:sx n="100" d="100"/>
        <a:sy n="100" d="100"/>
      </p:scale>
      <p:origin x="0" y="-11052"/>
    </p:cViewPr>
  </p:sorterViewPr>
  <p:notesViewPr>
    <p:cSldViewPr>
      <p:cViewPr>
        <p:scale>
          <a:sx n="33" d="100"/>
          <a:sy n="33" d="100"/>
        </p:scale>
        <p:origin x="5028" y="1542"/>
      </p:cViewPr>
      <p:guideLst/>
    </p:cSldViewPr>
  </p:notes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viewProps.xml" Type="http://schemas.openxmlformats.org/officeDocument/2006/relationships/viewProps"/><Relationship Id="rId11" Target="theme/theme1.xml" Type="http://schemas.openxmlformats.org/officeDocument/2006/relationships/theme"/><Relationship Id="rId12" Target="tableStyles.xml" Type="http://schemas.openxmlformats.org/officeDocument/2006/relationships/tableStyles"/><Relationship Id="rId13" Target="changesInfos/changesInfo1.xml" Type="http://schemas.microsoft.com/office/2016/11/relationships/changesInfo"/><Relationship Id="rId2" Target="slideMasters/slideMaster2.xml" Type="http://schemas.openxmlformats.org/officeDocument/2006/relationships/slideMaster"/><Relationship Id="rId3" Target="slideMasters/slideMaster3.xml" Type="http://schemas.openxmlformats.org/officeDocument/2006/relationships/slideMaster"/><Relationship Id="rId4" Target="slideMasters/slideMaster4.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notesMasters/notesMaster1.xml" Type="http://schemas.openxmlformats.org/officeDocument/2006/relationships/notesMaster"/><Relationship Id="rId8" Target="commentAuthors.xml" Type="http://schemas.openxmlformats.org/officeDocument/2006/relationships/commentAuthors"/><Relationship Id="rId9" Target="presProps.xml" Type="http://schemas.openxmlformats.org/officeDocument/2006/relationships/presProps"/></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平田 晃久" userId="73d958b4-27d9-4e30-b8a3-8bcd14eb9e71" providerId="ADAL" clId="{A344F66F-216E-496E-A630-BC31CE32E806}"/>
    <pc:docChg chg="modSld">
      <pc:chgData name="平田 晃久" userId="73d958b4-27d9-4e30-b8a3-8bcd14eb9e71" providerId="ADAL" clId="{A344F66F-216E-496E-A630-BC31CE32E806}" dt="2026-01-05T05:53:42.522" v="55" actId="14100"/>
      <pc:docMkLst>
        <pc:docMk/>
      </pc:docMkLst>
      <pc:sldChg chg="modSp mod">
        <pc:chgData name="平田 晃久" userId="73d958b4-27d9-4e30-b8a3-8bcd14eb9e71" providerId="ADAL" clId="{A344F66F-216E-496E-A630-BC31CE32E806}" dt="2026-01-05T05:53:42.522" v="55" actId="14100"/>
        <pc:sldMkLst>
          <pc:docMk/>
          <pc:sldMk cId="3455689043" sldId="769"/>
        </pc:sldMkLst>
        <pc:spChg chg="mod">
          <ac:chgData name="平田 晃久" userId="73d958b4-27d9-4e30-b8a3-8bcd14eb9e71" providerId="ADAL" clId="{A344F66F-216E-496E-A630-BC31CE32E806}" dt="2026-01-05T05:53:42.522" v="55" actId="14100"/>
          <ac:spMkLst>
            <pc:docMk/>
            <pc:sldMk cId="3455689043" sldId="769"/>
            <ac:spMk id="22" creationId="{26C00A8E-1F5A-9FBD-81F4-8152E3A1E8B6}"/>
          </ac:spMkLst>
        </pc:spChg>
      </pc:sldChg>
    </pc:docChg>
  </pc:docChgLst>
  <pc:docChgLst>
    <pc:chgData name="平田 晃久" userId="73d958b4-27d9-4e30-b8a3-8bcd14eb9e71" providerId="ADAL" clId="{01A35D93-FC7B-41D9-8AD2-FEF07AA51EC6}"/>
    <pc:docChg chg="modSld">
      <pc:chgData name="平田 晃久" userId="73d958b4-27d9-4e30-b8a3-8bcd14eb9e71" providerId="ADAL" clId="{01A35D93-FC7B-41D9-8AD2-FEF07AA51EC6}" dt="2025-12-26T02:10:31.865" v="255" actId="207"/>
      <pc:docMkLst>
        <pc:docMk/>
      </pc:docMkLst>
      <pc:sldChg chg="addSp modSp mod">
        <pc:chgData name="平田 晃久" userId="73d958b4-27d9-4e30-b8a3-8bcd14eb9e71" providerId="ADAL" clId="{01A35D93-FC7B-41D9-8AD2-FEF07AA51EC6}" dt="2025-12-26T02:10:31.865" v="255" actId="207"/>
        <pc:sldMkLst>
          <pc:docMk/>
          <pc:sldMk cId="3455689043" sldId="769"/>
        </pc:sldMkLst>
        <pc:spChg chg="mod">
          <ac:chgData name="平田 晃久" userId="73d958b4-27d9-4e30-b8a3-8bcd14eb9e71" providerId="ADAL" clId="{01A35D93-FC7B-41D9-8AD2-FEF07AA51EC6}" dt="2025-12-26T02:07:26.339" v="3" actId="1076"/>
          <ac:spMkLst>
            <pc:docMk/>
            <pc:sldMk cId="3455689043" sldId="769"/>
            <ac:spMk id="6" creationId="{713A2742-FC59-D6BD-6BD3-7DFDE5333D2A}"/>
          </ac:spMkLst>
        </pc:spChg>
        <pc:spChg chg="add mod">
          <ac:chgData name="平田 晃久" userId="73d958b4-27d9-4e30-b8a3-8bcd14eb9e71" providerId="ADAL" clId="{01A35D93-FC7B-41D9-8AD2-FEF07AA51EC6}" dt="2025-12-26T02:10:31.865" v="255" actId="207"/>
          <ac:spMkLst>
            <pc:docMk/>
            <pc:sldMk cId="3455689043" sldId="769"/>
            <ac:spMk id="15" creationId="{D22A88C8-7AB7-B1BB-781A-EEE0DCFDC651}"/>
          </ac:spMkLst>
        </pc:spChg>
        <pc:spChg chg="mod">
          <ac:chgData name="平田 晃久" userId="73d958b4-27d9-4e30-b8a3-8bcd14eb9e71" providerId="ADAL" clId="{01A35D93-FC7B-41D9-8AD2-FEF07AA51EC6}" dt="2025-12-26T02:07:08.109" v="1" actId="1076"/>
          <ac:spMkLst>
            <pc:docMk/>
            <pc:sldMk cId="3455689043" sldId="769"/>
            <ac:spMk id="16" creationId="{E261511F-8EF8-7BF8-F7CF-566E418ED08F}"/>
          </ac:spMkLst>
        </pc:spChg>
        <pc:spChg chg="mod">
          <ac:chgData name="平田 晃久" userId="73d958b4-27d9-4e30-b8a3-8bcd14eb9e71" providerId="ADAL" clId="{01A35D93-FC7B-41D9-8AD2-FEF07AA51EC6}" dt="2025-12-26T02:07:08.109" v="1" actId="1076"/>
          <ac:spMkLst>
            <pc:docMk/>
            <pc:sldMk cId="3455689043" sldId="769"/>
            <ac:spMk id="17" creationId="{DBAFDD14-1484-A179-443F-66259459A945}"/>
          </ac:spMkLst>
        </pc:spChg>
        <pc:spChg chg="mod">
          <ac:chgData name="平田 晃久" userId="73d958b4-27d9-4e30-b8a3-8bcd14eb9e71" providerId="ADAL" clId="{01A35D93-FC7B-41D9-8AD2-FEF07AA51EC6}" dt="2025-12-26T02:07:08.109" v="1" actId="1076"/>
          <ac:spMkLst>
            <pc:docMk/>
            <pc:sldMk cId="3455689043" sldId="769"/>
            <ac:spMk id="21" creationId="{BC734107-6383-F142-AF75-666E181DE908}"/>
          </ac:spMkLst>
        </pc:spChg>
        <pc:spChg chg="mod">
          <ac:chgData name="平田 晃久" userId="73d958b4-27d9-4e30-b8a3-8bcd14eb9e71" providerId="ADAL" clId="{01A35D93-FC7B-41D9-8AD2-FEF07AA51EC6}" dt="2025-12-26T02:07:22.803" v="2" actId="1076"/>
          <ac:spMkLst>
            <pc:docMk/>
            <pc:sldMk cId="3455689043" sldId="769"/>
            <ac:spMk id="22" creationId="{26C00A8E-1F5A-9FBD-81F4-8152E3A1E8B6}"/>
          </ac:spMkLst>
        </pc:spChg>
      </pc:sldChg>
    </pc:docChg>
  </pc:docChgLst>
  <pc:docChgLst>
    <pc:chgData name="吉田 和希" userId="9ee0a9cb-fcdc-48e2-a89f-305062a7354c" providerId="ADAL" clId="{D46D3F08-E75A-406F-A606-C9D2DF3C8CC9}"/>
    <pc:docChg chg="addSld modSld">
      <pc:chgData name="吉田 和希" userId="9ee0a9cb-fcdc-48e2-a89f-305062a7354c" providerId="ADAL" clId="{D46D3F08-E75A-406F-A606-C9D2DF3C8CC9}" dt="2025-12-25T08:44:16.346" v="53"/>
      <pc:docMkLst>
        <pc:docMk/>
      </pc:docMkLst>
      <pc:sldChg chg="modSp add mod">
        <pc:chgData name="吉田 和希" userId="9ee0a9cb-fcdc-48e2-a89f-305062a7354c" providerId="ADAL" clId="{D46D3F08-E75A-406F-A606-C9D2DF3C8CC9}" dt="2025-12-25T08:44:16.346" v="53"/>
        <pc:sldMkLst>
          <pc:docMk/>
          <pc:sldMk cId="3455689043" sldId="769"/>
        </pc:sldMkLst>
        <pc:spChg chg="mod">
          <ac:chgData name="吉田 和希" userId="9ee0a9cb-fcdc-48e2-a89f-305062a7354c" providerId="ADAL" clId="{D46D3F08-E75A-406F-A606-C9D2DF3C8CC9}" dt="2025-12-25T08:44:16.346" v="53"/>
          <ac:spMkLst>
            <pc:docMk/>
            <pc:sldMk cId="3455689043" sldId="769"/>
            <ac:spMk id="2" creationId="{78ED0D78-ADDF-8AA3-16A3-5845980D5183}"/>
          </ac:spMkLst>
        </pc:spChg>
      </pc:sldChg>
    </pc:docChg>
  </pc:docChgLst>
</pc:chgInfo>
</file>

<file path=ppt/notesMasters/_rels/notesMaster1.xml.rels><?xml version="1.0" encoding="UTF-8" standalone="yes"?><Relationships xmlns="http://schemas.openxmlformats.org/package/2006/relationships"><Relationship Id="rId1" Target="../theme/theme5.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6"/>
            <a:ext cx="2919017" cy="493891"/>
          </a:xfrm>
          <a:prstGeom prst="rect">
            <a:avLst/>
          </a:prstGeom>
        </p:spPr>
        <p:txBody>
          <a:bodyPr vert="horz" lIns="57805" tIns="28901" rIns="57805" bIns="28901" rtlCol="0"/>
          <a:lstStyle>
            <a:lvl1pPr algn="l">
              <a:defRPr sz="800"/>
            </a:lvl1pPr>
          </a:lstStyle>
          <a:p>
            <a:endParaRPr kumimoji="1" lang="ja-JP" altLang="en-US"/>
          </a:p>
        </p:txBody>
      </p:sp>
      <p:sp>
        <p:nvSpPr>
          <p:cNvPr id="3" name="日付プレースホルダー 2"/>
          <p:cNvSpPr>
            <a:spLocks noGrp="1"/>
          </p:cNvSpPr>
          <p:nvPr>
            <p:ph type="dt" idx="1"/>
          </p:nvPr>
        </p:nvSpPr>
        <p:spPr>
          <a:xfrm>
            <a:off x="3815356" y="6"/>
            <a:ext cx="2919017" cy="493891"/>
          </a:xfrm>
          <a:prstGeom prst="rect">
            <a:avLst/>
          </a:prstGeom>
        </p:spPr>
        <p:txBody>
          <a:bodyPr vert="horz" lIns="57805" tIns="28901" rIns="57805" bIns="28901" rtlCol="0"/>
          <a:lstStyle>
            <a:lvl1pPr algn="r">
              <a:defRPr sz="800"/>
            </a:lvl1pPr>
          </a:lstStyle>
          <a:p>
            <a:fld id="{2A20BCEF-F3C5-45B8-BFD6-9C1DD14A02D4}" type="datetimeFigureOut">
              <a:rPr kumimoji="1" lang="ja-JP" altLang="en-US" smtClean="0"/>
              <a:t>2026/4/7</a:t>
            </a:fld>
            <a:endParaRPr kumimoji="1" lang="ja-JP" altLang="en-US"/>
          </a:p>
        </p:txBody>
      </p:sp>
      <p:sp>
        <p:nvSpPr>
          <p:cNvPr id="5" name="ノート プレースホルダー 4"/>
          <p:cNvSpPr>
            <a:spLocks noGrp="1"/>
          </p:cNvSpPr>
          <p:nvPr>
            <p:ph type="body" sz="quarter" idx="3"/>
          </p:nvPr>
        </p:nvSpPr>
        <p:spPr>
          <a:xfrm>
            <a:off x="673300" y="4747955"/>
            <a:ext cx="5389168" cy="3885075"/>
          </a:xfrm>
          <a:prstGeom prst="rect">
            <a:avLst/>
          </a:prstGeom>
        </p:spPr>
        <p:txBody>
          <a:bodyPr vert="horz" lIns="57805" tIns="28901" rIns="57805" bIns="2890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2428"/>
            <a:ext cx="2919017" cy="493891"/>
          </a:xfrm>
          <a:prstGeom prst="rect">
            <a:avLst/>
          </a:prstGeom>
        </p:spPr>
        <p:txBody>
          <a:bodyPr vert="horz" lIns="57805" tIns="28901" rIns="57805" bIns="28901"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15356" y="9372428"/>
            <a:ext cx="2919017" cy="493891"/>
          </a:xfrm>
          <a:prstGeom prst="rect">
            <a:avLst/>
          </a:prstGeom>
        </p:spPr>
        <p:txBody>
          <a:bodyPr vert="horz" lIns="57805" tIns="28901" rIns="57805" bIns="28901" rtlCol="0" anchor="b"/>
          <a:lstStyle>
            <a:lvl1pPr algn="r">
              <a:defRPr sz="800"/>
            </a:lvl1pPr>
          </a:lstStyle>
          <a:p>
            <a:fld id="{42BC3271-2D6E-41D4-A6C1-D220FDB67476}" type="slidenum">
              <a:rPr kumimoji="1" lang="ja-JP" altLang="en-US" smtClean="0"/>
              <a:t>‹#›</a:t>
            </a:fld>
            <a:endParaRPr kumimoji="1" lang="ja-JP" altLang="en-US"/>
          </a:p>
        </p:txBody>
      </p:sp>
      <p:sp>
        <p:nvSpPr>
          <p:cNvPr id="4" name="スライド イメージ プレースホルダー 3"/>
          <p:cNvSpPr>
            <a:spLocks noGrp="1" noRot="1" noChangeAspect="1"/>
          </p:cNvSpPr>
          <p:nvPr>
            <p:ph type="sldImg" idx="2"/>
          </p:nvPr>
        </p:nvSpPr>
        <p:spPr>
          <a:xfrm>
            <a:off x="1028700" y="1233488"/>
            <a:ext cx="4678363" cy="3328987"/>
          </a:xfrm>
          <a:prstGeom prst="rect">
            <a:avLst/>
          </a:prstGeom>
          <a:noFill/>
          <a:ln w="12700">
            <a:solidFill>
              <a:prstClr val="black"/>
            </a:solidFill>
          </a:ln>
        </p:spPr>
        <p:txBody>
          <a:bodyPr vert="horz" lIns="87563" tIns="43781" rIns="87563" bIns="43781" rtlCol="0" anchor="ctr"/>
          <a:lstStyle/>
          <a:p>
            <a:endParaRPr lang="ja-JP" altLang="en-US"/>
          </a:p>
        </p:txBody>
      </p:sp>
    </p:spTree>
    <p:extLst>
      <p:ext uri="{BB962C8B-B14F-4D97-AF65-F5344CB8AC3E}">
        <p14:creationId xmlns:p14="http://schemas.microsoft.com/office/powerpoint/2010/main" val="4493098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 name="スライド イメージ プレースホルダー 1"/>
          <p:cNvSpPr>
            <a:spLocks noGrp="1" noRot="1" noChangeAspect="1"/>
          </p:cNvSpPr>
          <p:nvPr>
            <p:ph type="sldImg"/>
          </p:nvPr>
        </p:nvSpPr>
        <p:spPr/>
      </p:sp>
      <p:sp>
        <p:nvSpPr>
          <p:cNvPr id="1091" name="ノート プレースホルダー 2"/>
          <p:cNvSpPr>
            <a:spLocks noGrp="1"/>
          </p:cNvSpPr>
          <p:nvPr>
            <p:ph type="body" idx="1"/>
          </p:nvPr>
        </p:nvSpPr>
        <p:spPr/>
        <p:txBody>
          <a:bodyPr/>
          <a:lstStyle/>
          <a:p>
            <a:endParaRPr kumimoji="1" lang="ja-JP" altLang="en-US" dirty="0"/>
          </a:p>
        </p:txBody>
      </p:sp>
      <p:sp>
        <p:nvSpPr>
          <p:cNvPr id="1092" name="スライド番号プレースホルダー 3"/>
          <p:cNvSpPr>
            <a:spLocks noGrp="1"/>
          </p:cNvSpPr>
          <p:nvPr>
            <p:ph type="sldNum" sz="quarter" idx="10"/>
          </p:nvPr>
        </p:nvSpPr>
        <p:spPr/>
        <p:txBody>
          <a:bodyPr/>
          <a:lstStyle/>
          <a:p>
            <a:pPr>
              <a:defRPr/>
            </a:pPr>
            <a:fld id="{7BE4C241-4F73-43FF-8672-8EAA8FCC3192}" type="slidenum">
              <a:rPr lang="ja-JP" altLang="en-US" smtClean="0"/>
              <a:pPr>
                <a:defRPr/>
              </a:pPr>
              <a:t>1</a:t>
            </a:fld>
            <a:endParaRPr lang="ja-JP" altLang="en-US" dirty="0"/>
          </a:p>
        </p:txBody>
      </p:sp>
    </p:spTree>
    <p:extLst>
      <p:ext uri="{BB962C8B-B14F-4D97-AF65-F5344CB8AC3E}">
        <p14:creationId xmlns:p14="http://schemas.microsoft.com/office/powerpoint/2010/main" val="3538828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9D19904-928B-4267-8BD8-22A8E12433EE}" type="slidenum">
              <a:rPr kumimoji="1" lang="ja-JP" altLang="en-US" smtClean="0"/>
              <a:t>2</a:t>
            </a:fld>
            <a:endParaRPr kumimoji="1" lang="ja-JP" altLang="en-US"/>
          </a:p>
        </p:txBody>
      </p:sp>
    </p:spTree>
    <p:extLst>
      <p:ext uri="{BB962C8B-B14F-4D97-AF65-F5344CB8AC3E}">
        <p14:creationId xmlns:p14="http://schemas.microsoft.com/office/powerpoint/2010/main" val="177182716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jpeg"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5.png" Type="http://schemas.openxmlformats.org/officeDocument/2006/relationships/image"/><Relationship Id="rId3" Target="../media/image3.wmf" Type="http://schemas.openxmlformats.org/officeDocument/2006/relationships/image"/></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7.png" Type="http://schemas.openxmlformats.org/officeDocument/2006/relationships/image"/><Relationship Id="rId3" Target="../media/image8.pn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0" descr="ppjtitle"/>
          <p:cNvPicPr>
            <a:picLocks noChangeAspect="1" noChangeArrowheads="1"/>
          </p:cNvPicPr>
          <p:nvPr userDrawn="1"/>
        </p:nvPicPr>
        <p:blipFill>
          <a:blip r:embed="rId2" cstate="email"/>
          <a:srcRect/>
          <a:stretch>
            <a:fillRect/>
          </a:stretch>
        </p:blipFill>
        <p:spPr bwMode="auto">
          <a:xfrm>
            <a:off x="1" y="9666852"/>
            <a:ext cx="15366186" cy="1242448"/>
          </a:xfrm>
          <a:prstGeom prst="rect">
            <a:avLst/>
          </a:prstGeom>
          <a:noFill/>
          <a:ln w="9525">
            <a:noFill/>
            <a:miter lim="800000"/>
            <a:headEnd/>
            <a:tailEnd/>
          </a:ln>
        </p:spPr>
      </p:pic>
      <p:sp>
        <p:nvSpPr>
          <p:cNvPr id="5" name="Rectangle 14"/>
          <p:cNvSpPr>
            <a:spLocks noChangeArrowheads="1"/>
          </p:cNvSpPr>
          <p:nvPr userDrawn="1"/>
        </p:nvSpPr>
        <p:spPr bwMode="auto">
          <a:xfrm>
            <a:off x="2839673" y="5224862"/>
            <a:ext cx="12501928" cy="116164"/>
          </a:xfrm>
          <a:prstGeom prst="rect">
            <a:avLst/>
          </a:prstGeom>
          <a:solidFill>
            <a:srgbClr val="FF0000"/>
          </a:solidFill>
          <a:ln w="9525">
            <a:noFill/>
            <a:miter lim="800000"/>
            <a:headEnd/>
            <a:tailEnd/>
          </a:ln>
          <a:effectLst/>
        </p:spPr>
        <p:txBody>
          <a:bodyPr wrap="none" anchor="ctr"/>
          <a:lstStyle/>
          <a:p>
            <a:pPr algn="ctr" fontAlgn="base">
              <a:spcBef>
                <a:spcPct val="0"/>
              </a:spcBef>
              <a:spcAft>
                <a:spcPct val="0"/>
              </a:spcAft>
              <a:defRPr/>
            </a:pPr>
            <a:endParaRPr lang="ja-JP" altLang="en-US" sz="2788" dirty="0">
              <a:solidFill>
                <a:srgbClr val="000000"/>
              </a:solidFill>
            </a:endParaRPr>
          </a:p>
        </p:txBody>
      </p:sp>
      <p:sp>
        <p:nvSpPr>
          <p:cNvPr id="31747" name="Rectangle 3"/>
          <p:cNvSpPr>
            <a:spLocks noGrp="1" noChangeArrowheads="1"/>
          </p:cNvSpPr>
          <p:nvPr>
            <p:ph type="ctrTitle"/>
          </p:nvPr>
        </p:nvSpPr>
        <p:spPr>
          <a:xfrm>
            <a:off x="2763455" y="3394018"/>
            <a:ext cx="12578145" cy="2338429"/>
          </a:xfrm>
        </p:spPr>
        <p:txBody>
          <a:bodyPr/>
          <a:lstStyle>
            <a:lvl1pPr>
              <a:defRPr sz="5718"/>
            </a:lvl1pPr>
          </a:lstStyle>
          <a:p>
            <a:r>
              <a:rPr lang="ja-JP" altLang="en-US"/>
              <a:t>マスタ タイトルの書式設定</a:t>
            </a:r>
          </a:p>
        </p:txBody>
      </p:sp>
      <p:sp>
        <p:nvSpPr>
          <p:cNvPr id="31748" name="Rectangle 4"/>
          <p:cNvSpPr>
            <a:spLocks noGrp="1" noChangeArrowheads="1"/>
          </p:cNvSpPr>
          <p:nvPr>
            <p:ph type="subTitle" idx="1"/>
          </p:nvPr>
        </p:nvSpPr>
        <p:spPr>
          <a:xfrm>
            <a:off x="2301240" y="6181937"/>
            <a:ext cx="10739120" cy="2787932"/>
          </a:xfrm>
        </p:spPr>
        <p:txBody>
          <a:bodyPr/>
          <a:lstStyle>
            <a:lvl1pPr marL="0" indent="0" algn="ctr">
              <a:buFontTx/>
              <a:buNone/>
              <a:defRPr kumimoji="0"/>
            </a:lvl1pPr>
          </a:lstStyle>
          <a:p>
            <a:r>
              <a:rPr lang="ja-JP" altLang="en-US"/>
              <a:t>国土交通省　観光庁</a:t>
            </a:r>
          </a:p>
          <a:p>
            <a:r>
              <a:rPr lang="ja-JP" altLang="en-US"/>
              <a:t>○○課</a:t>
            </a:r>
          </a:p>
          <a:p>
            <a:r>
              <a:rPr lang="ja-JP" altLang="en-US"/>
              <a:t>平成○○年○○月</a:t>
            </a:r>
          </a:p>
        </p:txBody>
      </p:sp>
      <p:sp>
        <p:nvSpPr>
          <p:cNvPr id="6" name="Rectangle 5"/>
          <p:cNvSpPr>
            <a:spLocks noGrp="1" noChangeArrowheads="1"/>
          </p:cNvSpPr>
          <p:nvPr>
            <p:ph type="dt" sz="half" idx="10"/>
          </p:nvPr>
        </p:nvSpPr>
        <p:spPr/>
        <p:txBody>
          <a:bodyPr/>
          <a:lstStyle>
            <a:lvl1pPr>
              <a:defRPr/>
            </a:lvl1pPr>
          </a:lstStyle>
          <a:p>
            <a:pPr>
              <a:defRPr/>
            </a:pPr>
            <a:fld id="{390711E6-795D-4B5F-A830-2E2ADACCFC75}" type="datetime1">
              <a:rPr lang="en-US" altLang="ja-JP" smtClean="0">
                <a:solidFill>
                  <a:srgbClr val="000000"/>
                </a:solidFill>
              </a:rPr>
              <a:t>4/7/2026</a:t>
            </a:fld>
            <a:endParaRPr lang="en-US" altLang="ja-JP" dirty="0">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8" name="Rectangle 7"/>
          <p:cNvSpPr>
            <a:spLocks noGrp="1" noChangeArrowheads="1"/>
          </p:cNvSpPr>
          <p:nvPr>
            <p:ph type="sldNum" sz="quarter" idx="12"/>
          </p:nvPr>
        </p:nvSpPr>
        <p:spPr>
          <a:xfrm>
            <a:off x="10994813" y="9934534"/>
            <a:ext cx="3579707" cy="757590"/>
          </a:xfrm>
        </p:spPr>
        <p:txBody>
          <a:bodyPr/>
          <a:lstStyle>
            <a:lvl1pPr>
              <a:defRPr/>
            </a:lvl1pPr>
          </a:lstStyle>
          <a:p>
            <a:pPr>
              <a:defRPr/>
            </a:pPr>
            <a:fld id="{B1BC983B-4A3C-4011-B48F-4B1A95B6BB23}"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634658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fld id="{8F643A14-567C-4E10-84F1-61B004F64850}" type="datetime1">
              <a:rPr lang="en-US" altLang="ja-JP" smtClean="0">
                <a:solidFill>
                  <a:srgbClr val="000000"/>
                </a:solidFill>
              </a:rPr>
              <a:t>4/7/2026</a:t>
            </a:fld>
            <a:endParaRPr lang="en-US" altLang="ja-JP"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F5D7051E-5270-4375-A243-9E4BFF7661A6}"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071287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930891" y="4"/>
            <a:ext cx="3643630" cy="9745137"/>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 y="4"/>
            <a:ext cx="10694865" cy="9745137"/>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fld id="{E73D5A2B-384E-41C3-A4A3-23C2784B201D}" type="datetime1">
              <a:rPr lang="en-US" altLang="ja-JP" smtClean="0">
                <a:solidFill>
                  <a:srgbClr val="000000"/>
                </a:solidFill>
              </a:rPr>
              <a:t>4/7/2026</a:t>
            </a:fld>
            <a:endParaRPr lang="en-US" altLang="ja-JP"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BFC0FED5-3084-467F-AEC8-2182149A5A45}"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65991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0" y="4"/>
            <a:ext cx="14574520" cy="9745137"/>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3"/>
          <p:cNvSpPr>
            <a:spLocks noGrp="1" noChangeArrowheads="1"/>
          </p:cNvSpPr>
          <p:nvPr>
            <p:ph type="dt" sz="half" idx="10"/>
          </p:nvPr>
        </p:nvSpPr>
        <p:spPr>
          <a:ln/>
        </p:spPr>
        <p:txBody>
          <a:bodyPr/>
          <a:lstStyle>
            <a:lvl1pPr>
              <a:defRPr/>
            </a:lvl1pPr>
          </a:lstStyle>
          <a:p>
            <a:pPr>
              <a:defRPr/>
            </a:pPr>
            <a:fld id="{85D08AD7-DFB6-4C3D-BA9E-FD86BAF1084D}" type="datetime1">
              <a:rPr lang="en-US" altLang="ja-JP" smtClean="0">
                <a:solidFill>
                  <a:srgbClr val="000000"/>
                </a:solidFill>
              </a:rPr>
              <a:t>4/7/2026</a:t>
            </a:fld>
            <a:endParaRPr lang="en-US" altLang="ja-JP" dirty="0">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A1127FF6-0507-47A6-B209-AE7E6A074F38}"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281200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150620" y="3388954"/>
            <a:ext cx="13040360" cy="2338429"/>
          </a:xfrm>
        </p:spPr>
        <p:txBody>
          <a:bodyPr/>
          <a:lstStyle>
            <a:lvl1pPr>
              <a:defRPr/>
            </a:lvl1pPr>
          </a:lstStyle>
          <a:p>
            <a:r>
              <a:rPr lang="ja-JP" altLang="en-US"/>
              <a:t>マスタ タイトルの書式設定</a:t>
            </a:r>
          </a:p>
        </p:txBody>
      </p:sp>
      <p:sp>
        <p:nvSpPr>
          <p:cNvPr id="6147" name="Rectangle 3"/>
          <p:cNvSpPr>
            <a:spLocks noGrp="1" noChangeArrowheads="1"/>
          </p:cNvSpPr>
          <p:nvPr>
            <p:ph type="subTitle" idx="1"/>
          </p:nvPr>
        </p:nvSpPr>
        <p:spPr>
          <a:xfrm>
            <a:off x="2301240" y="6181937"/>
            <a:ext cx="10739120" cy="2787932"/>
          </a:xfrm>
        </p:spPr>
        <p:txBody>
          <a:bodyPr/>
          <a:lstStyle>
            <a:lvl1pPr marL="0" indent="0" algn="ctr">
              <a:buFontTx/>
              <a:buNone/>
              <a:defRPr/>
            </a:lvl1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a:lvl1pPr>
          </a:lstStyle>
          <a:p>
            <a:pPr>
              <a:defRPr/>
            </a:pPr>
            <a:fld id="{38F65C15-6F65-4DF7-8C51-66FCEEEE2435}" type="datetime1">
              <a:rPr lang="en-US" altLang="ja-JP" smtClean="0">
                <a:solidFill>
                  <a:srgbClr val="000000"/>
                </a:solidFill>
              </a:rPr>
              <a:t>4/7/2026</a:t>
            </a:fld>
            <a:endParaRPr lang="en-US" altLang="ja-JP">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xfrm>
            <a:off x="10994813" y="9934534"/>
            <a:ext cx="3579707" cy="757590"/>
          </a:xfrm>
        </p:spPr>
        <p:txBody>
          <a:bodyPr lIns="91440" tIns="45720" rIns="91440" bIns="45720"/>
          <a:lstStyle>
            <a:lvl1pPr>
              <a:defRPr/>
            </a:lvl1pPr>
          </a:lstStyle>
          <a:p>
            <a:pPr>
              <a:defRPr/>
            </a:pPr>
            <a:fld id="{0F85B157-DBE6-470A-8147-B19E634C1EC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36409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A7FCDCEA-74BE-4C61-9FAF-9AB30CD938F5}" type="datetime1">
              <a:rPr lang="en-US" altLang="ja-JP" smtClean="0">
                <a:solidFill>
                  <a:srgbClr val="000000"/>
                </a:solidFill>
              </a:rPr>
              <a:t>4/7/2026</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6ABEB1-A3B9-4AA2-ABF3-86FF29161E6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7614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211881" y="7010236"/>
            <a:ext cx="13040360" cy="2166708"/>
          </a:xfrm>
        </p:spPr>
        <p:txBody>
          <a:bodyPr anchor="t"/>
          <a:lstStyle>
            <a:lvl1pPr algn="l">
              <a:defRPr sz="6363" b="1" cap="all"/>
            </a:lvl1pPr>
          </a:lstStyle>
          <a:p>
            <a:r>
              <a:rPr lang="ja-JP" altLang="en-US"/>
              <a:t>マスタ タイトルの書式設定</a:t>
            </a:r>
          </a:p>
        </p:txBody>
      </p:sp>
      <p:sp>
        <p:nvSpPr>
          <p:cNvPr id="3" name="テキスト プレースホルダ 2"/>
          <p:cNvSpPr>
            <a:spLocks noGrp="1"/>
          </p:cNvSpPr>
          <p:nvPr>
            <p:ph type="body" idx="1"/>
          </p:nvPr>
        </p:nvSpPr>
        <p:spPr>
          <a:xfrm>
            <a:off x="1211881" y="4623827"/>
            <a:ext cx="13040360" cy="2386409"/>
          </a:xfrm>
        </p:spPr>
        <p:txBody>
          <a:bodyPr anchor="b"/>
          <a:lstStyle>
            <a:lvl1pPr marL="0" indent="0">
              <a:buNone/>
              <a:defRPr sz="3181"/>
            </a:lvl1pPr>
            <a:lvl2pPr marL="727268" indent="0">
              <a:buNone/>
              <a:defRPr sz="2863"/>
            </a:lvl2pPr>
            <a:lvl3pPr marL="1454536" indent="0">
              <a:buNone/>
              <a:defRPr sz="2545"/>
            </a:lvl3pPr>
            <a:lvl4pPr marL="2181804" indent="0">
              <a:buNone/>
              <a:defRPr sz="2227"/>
            </a:lvl4pPr>
            <a:lvl5pPr marL="2909072" indent="0">
              <a:buNone/>
              <a:defRPr sz="2227"/>
            </a:lvl5pPr>
            <a:lvl6pPr marL="3636340" indent="0">
              <a:buNone/>
              <a:defRPr sz="2227"/>
            </a:lvl6pPr>
            <a:lvl7pPr marL="4363608" indent="0">
              <a:buNone/>
              <a:defRPr sz="2227"/>
            </a:lvl7pPr>
            <a:lvl8pPr marL="5090876" indent="0">
              <a:buNone/>
              <a:defRPr sz="2227"/>
            </a:lvl8pPr>
            <a:lvl9pPr marL="5818144" indent="0">
              <a:buNone/>
              <a:defRPr sz="2227"/>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3D10DC9B-C2CA-4272-8D0D-0DC0688E21D0}" type="datetime1">
              <a:rPr lang="en-US" altLang="ja-JP" smtClean="0">
                <a:solidFill>
                  <a:srgbClr val="000000"/>
                </a:solidFill>
              </a:rPr>
              <a:t>4/7/2026</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C18BC5-51C5-4E61-8779-F9881D192BF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69106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767080" y="2545504"/>
            <a:ext cx="6775873" cy="7199634"/>
          </a:xfrm>
        </p:spPr>
        <p:txBody>
          <a:bodyPr/>
          <a:lstStyle>
            <a:lvl1pPr>
              <a:defRPr sz="4454"/>
            </a:lvl1pPr>
            <a:lvl2pPr>
              <a:defRPr sz="3818"/>
            </a:lvl2pPr>
            <a:lvl3pPr>
              <a:defRPr sz="3181"/>
            </a:lvl3pPr>
            <a:lvl4pPr>
              <a:defRPr sz="2863"/>
            </a:lvl4pPr>
            <a:lvl5pPr>
              <a:defRPr sz="2863"/>
            </a:lvl5pPr>
            <a:lvl6pPr>
              <a:defRPr sz="2863"/>
            </a:lvl6pPr>
            <a:lvl7pPr>
              <a:defRPr sz="2863"/>
            </a:lvl7pPr>
            <a:lvl8pPr>
              <a:defRPr sz="2863"/>
            </a:lvl8pPr>
            <a:lvl9pPr>
              <a:defRPr sz="28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7798647" y="2545504"/>
            <a:ext cx="6775873" cy="7199634"/>
          </a:xfrm>
        </p:spPr>
        <p:txBody>
          <a:bodyPr/>
          <a:lstStyle>
            <a:lvl1pPr>
              <a:defRPr sz="4454"/>
            </a:lvl1pPr>
            <a:lvl2pPr>
              <a:defRPr sz="3818"/>
            </a:lvl2pPr>
            <a:lvl3pPr>
              <a:defRPr sz="3181"/>
            </a:lvl3pPr>
            <a:lvl4pPr>
              <a:defRPr sz="2863"/>
            </a:lvl4pPr>
            <a:lvl5pPr>
              <a:defRPr sz="2863"/>
            </a:lvl5pPr>
            <a:lvl6pPr>
              <a:defRPr sz="2863"/>
            </a:lvl6pPr>
            <a:lvl7pPr>
              <a:defRPr sz="2863"/>
            </a:lvl7pPr>
            <a:lvl8pPr>
              <a:defRPr sz="2863"/>
            </a:lvl8pPr>
            <a:lvl9pPr>
              <a:defRPr sz="28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915B0060-7066-4761-875D-5F74058B91E1}" type="datetime1">
              <a:rPr lang="en-US" altLang="ja-JP" smtClean="0">
                <a:solidFill>
                  <a:srgbClr val="000000"/>
                </a:solidFill>
              </a:rPr>
              <a:t>4/7/2026</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73FBF4-8A94-49A2-BF51-0A2A23504C4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39297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67080" y="436878"/>
            <a:ext cx="13807440" cy="1818217"/>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767080" y="2441967"/>
            <a:ext cx="6778538" cy="1017695"/>
          </a:xfrm>
        </p:spPr>
        <p:txBody>
          <a:bodyPr anchor="b"/>
          <a:lstStyle>
            <a:lvl1pPr marL="0" indent="0">
              <a:buNone/>
              <a:defRPr sz="3818" b="1"/>
            </a:lvl1pPr>
            <a:lvl2pPr marL="727268" indent="0">
              <a:buNone/>
              <a:defRPr sz="3181" b="1"/>
            </a:lvl2pPr>
            <a:lvl3pPr marL="1454536" indent="0">
              <a:buNone/>
              <a:defRPr sz="2863" b="1"/>
            </a:lvl3pPr>
            <a:lvl4pPr marL="2181804" indent="0">
              <a:buNone/>
              <a:defRPr sz="2545" b="1"/>
            </a:lvl4pPr>
            <a:lvl5pPr marL="2909072" indent="0">
              <a:buNone/>
              <a:defRPr sz="2545" b="1"/>
            </a:lvl5pPr>
            <a:lvl6pPr marL="3636340" indent="0">
              <a:buNone/>
              <a:defRPr sz="2545" b="1"/>
            </a:lvl6pPr>
            <a:lvl7pPr marL="4363608" indent="0">
              <a:buNone/>
              <a:defRPr sz="2545" b="1"/>
            </a:lvl7pPr>
            <a:lvl8pPr marL="5090876" indent="0">
              <a:buNone/>
              <a:defRPr sz="2545" b="1"/>
            </a:lvl8pPr>
            <a:lvl9pPr marL="5818144" indent="0">
              <a:buNone/>
              <a:defRPr sz="2545"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767080" y="3459662"/>
            <a:ext cx="6778538" cy="6285475"/>
          </a:xfrm>
        </p:spPr>
        <p:txBody>
          <a:bodyPr/>
          <a:lstStyle>
            <a:lvl1pPr>
              <a:defRPr sz="3818"/>
            </a:lvl1pPr>
            <a:lvl2pPr>
              <a:defRPr sz="3181"/>
            </a:lvl2pPr>
            <a:lvl3pPr>
              <a:defRPr sz="2863"/>
            </a:lvl3pPr>
            <a:lvl4pPr>
              <a:defRPr sz="2545"/>
            </a:lvl4pPr>
            <a:lvl5pPr>
              <a:defRPr sz="2545"/>
            </a:lvl5pPr>
            <a:lvl6pPr>
              <a:defRPr sz="2545"/>
            </a:lvl6pPr>
            <a:lvl7pPr>
              <a:defRPr sz="2545"/>
            </a:lvl7pPr>
            <a:lvl8pPr>
              <a:defRPr sz="2545"/>
            </a:lvl8pPr>
            <a:lvl9pPr>
              <a:defRPr sz="2545"/>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7793321" y="2441967"/>
            <a:ext cx="6781200" cy="1017695"/>
          </a:xfrm>
        </p:spPr>
        <p:txBody>
          <a:bodyPr anchor="b"/>
          <a:lstStyle>
            <a:lvl1pPr marL="0" indent="0">
              <a:buNone/>
              <a:defRPr sz="3818" b="1"/>
            </a:lvl1pPr>
            <a:lvl2pPr marL="727268" indent="0">
              <a:buNone/>
              <a:defRPr sz="3181" b="1"/>
            </a:lvl2pPr>
            <a:lvl3pPr marL="1454536" indent="0">
              <a:buNone/>
              <a:defRPr sz="2863" b="1"/>
            </a:lvl3pPr>
            <a:lvl4pPr marL="2181804" indent="0">
              <a:buNone/>
              <a:defRPr sz="2545" b="1"/>
            </a:lvl4pPr>
            <a:lvl5pPr marL="2909072" indent="0">
              <a:buNone/>
              <a:defRPr sz="2545" b="1"/>
            </a:lvl5pPr>
            <a:lvl6pPr marL="3636340" indent="0">
              <a:buNone/>
              <a:defRPr sz="2545" b="1"/>
            </a:lvl6pPr>
            <a:lvl7pPr marL="4363608" indent="0">
              <a:buNone/>
              <a:defRPr sz="2545" b="1"/>
            </a:lvl7pPr>
            <a:lvl8pPr marL="5090876" indent="0">
              <a:buNone/>
              <a:defRPr sz="2545" b="1"/>
            </a:lvl8pPr>
            <a:lvl9pPr marL="5818144" indent="0">
              <a:buNone/>
              <a:defRPr sz="2545"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7793321" y="3459662"/>
            <a:ext cx="6781200" cy="6285475"/>
          </a:xfrm>
        </p:spPr>
        <p:txBody>
          <a:bodyPr/>
          <a:lstStyle>
            <a:lvl1pPr>
              <a:defRPr sz="3818"/>
            </a:lvl1pPr>
            <a:lvl2pPr>
              <a:defRPr sz="3181"/>
            </a:lvl2pPr>
            <a:lvl3pPr>
              <a:defRPr sz="2863"/>
            </a:lvl3pPr>
            <a:lvl4pPr>
              <a:defRPr sz="2545"/>
            </a:lvl4pPr>
            <a:lvl5pPr>
              <a:defRPr sz="2545"/>
            </a:lvl5pPr>
            <a:lvl6pPr>
              <a:defRPr sz="2545"/>
            </a:lvl6pPr>
            <a:lvl7pPr>
              <a:defRPr sz="2545"/>
            </a:lvl7pPr>
            <a:lvl8pPr>
              <a:defRPr sz="2545"/>
            </a:lvl8pPr>
            <a:lvl9pPr>
              <a:defRPr sz="2545"/>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F25B83AE-199E-43D5-AD63-DC5516965B93}" type="datetime1">
              <a:rPr lang="en-US" altLang="ja-JP" smtClean="0">
                <a:solidFill>
                  <a:srgbClr val="000000"/>
                </a:solidFill>
              </a:rPr>
              <a:t>4/7/2026</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893A5F6-35B6-4DCB-A826-0B88A80581F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90464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17AA3F7A-23CF-46A4-80B4-C0304DE527F3}" type="datetime1">
              <a:rPr lang="en-US" altLang="ja-JP" smtClean="0">
                <a:solidFill>
                  <a:srgbClr val="000000"/>
                </a:solidFill>
              </a:rPr>
              <a:t>4/7/2026</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B0311B-5495-4237-8F99-B9D3224535F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63008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B1BDC62-6F6A-4F9B-9D66-9C056A652EB6}" type="datetime1">
              <a:rPr lang="en-US" altLang="ja-JP" smtClean="0">
                <a:solidFill>
                  <a:srgbClr val="000000"/>
                </a:solidFill>
              </a:rPr>
              <a:t>4/7/2026</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79C9C4C-0FAD-4A9E-9369-AD0CD93C84E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2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fld id="{DED1AD96-46E5-4973-8F67-B4E98AA2285D}" type="datetime1">
              <a:rPr lang="en-US" altLang="ja-JP" smtClean="0">
                <a:solidFill>
                  <a:srgbClr val="000000"/>
                </a:solidFill>
              </a:rPr>
              <a:t>4/7/2026</a:t>
            </a:fld>
            <a:endParaRPr lang="en-US" altLang="ja-JP"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sldNum" sz="quarter" idx="12"/>
          </p:nvPr>
        </p:nvSpPr>
        <p:spPr>
          <a:xfrm>
            <a:off x="11761893" y="10424363"/>
            <a:ext cx="3579707" cy="757590"/>
          </a:xfrm>
          <a:ln/>
        </p:spPr>
        <p:txBody>
          <a:bodyPr/>
          <a:lstStyle>
            <a:lvl1pPr>
              <a:defRPr/>
            </a:lvl1pPr>
          </a:lstStyle>
          <a:p>
            <a:pPr>
              <a:defRPr/>
            </a:pPr>
            <a:fld id="{91D24F9B-1059-4270-837C-682AF1019EFE}"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655105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67081" y="434352"/>
            <a:ext cx="5047281" cy="1848520"/>
          </a:xfrm>
        </p:spPr>
        <p:txBody>
          <a:bodyPr anchor="b"/>
          <a:lstStyle>
            <a:lvl1pPr algn="l">
              <a:defRPr sz="3181" b="1"/>
            </a:lvl1pPr>
          </a:lstStyle>
          <a:p>
            <a:r>
              <a:rPr lang="ja-JP" altLang="en-US"/>
              <a:t>マスタ タイトルの書式設定</a:t>
            </a:r>
          </a:p>
        </p:txBody>
      </p:sp>
      <p:sp>
        <p:nvSpPr>
          <p:cNvPr id="3" name="コンテンツ プレースホルダ 2"/>
          <p:cNvSpPr>
            <a:spLocks noGrp="1"/>
          </p:cNvSpPr>
          <p:nvPr>
            <p:ph idx="1"/>
          </p:nvPr>
        </p:nvSpPr>
        <p:spPr>
          <a:xfrm>
            <a:off x="5998139" y="434353"/>
            <a:ext cx="8576381" cy="9310785"/>
          </a:xfrm>
        </p:spPr>
        <p:txBody>
          <a:bodyPr/>
          <a:lstStyle>
            <a:lvl1pPr>
              <a:defRPr sz="5090"/>
            </a:lvl1pPr>
            <a:lvl2pPr>
              <a:defRPr sz="4454"/>
            </a:lvl2pPr>
            <a:lvl3pPr>
              <a:defRPr sz="3818"/>
            </a:lvl3pPr>
            <a:lvl4pPr>
              <a:defRPr sz="3181"/>
            </a:lvl4pPr>
            <a:lvl5pPr>
              <a:defRPr sz="3181"/>
            </a:lvl5pPr>
            <a:lvl6pPr>
              <a:defRPr sz="3181"/>
            </a:lvl6pPr>
            <a:lvl7pPr>
              <a:defRPr sz="3181"/>
            </a:lvl7pPr>
            <a:lvl8pPr>
              <a:defRPr sz="3181"/>
            </a:lvl8pPr>
            <a:lvl9pPr>
              <a:defRPr sz="3181"/>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767081" y="2282873"/>
            <a:ext cx="5047281" cy="7462265"/>
          </a:xfrm>
        </p:spPr>
        <p:txBody>
          <a:bodyPr/>
          <a:lstStyle>
            <a:lvl1pPr marL="0" indent="0">
              <a:buNone/>
              <a:defRPr sz="2227"/>
            </a:lvl1pPr>
            <a:lvl2pPr marL="727268" indent="0">
              <a:buNone/>
              <a:defRPr sz="1909"/>
            </a:lvl2pPr>
            <a:lvl3pPr marL="1454536" indent="0">
              <a:buNone/>
              <a:defRPr sz="1591"/>
            </a:lvl3pPr>
            <a:lvl4pPr marL="2181804" indent="0">
              <a:buNone/>
              <a:defRPr sz="1432"/>
            </a:lvl4pPr>
            <a:lvl5pPr marL="2909072" indent="0">
              <a:buNone/>
              <a:defRPr sz="1432"/>
            </a:lvl5pPr>
            <a:lvl6pPr marL="3636340" indent="0">
              <a:buNone/>
              <a:defRPr sz="1432"/>
            </a:lvl6pPr>
            <a:lvl7pPr marL="4363608" indent="0">
              <a:buNone/>
              <a:defRPr sz="1432"/>
            </a:lvl7pPr>
            <a:lvl8pPr marL="5090876" indent="0">
              <a:buNone/>
              <a:defRPr sz="1432"/>
            </a:lvl8pPr>
            <a:lvl9pPr marL="5818144" indent="0">
              <a:buNone/>
              <a:defRPr sz="1432"/>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A6DFC726-957D-491C-8354-BA8794315992}" type="datetime1">
              <a:rPr lang="en-US" altLang="ja-JP" smtClean="0">
                <a:solidFill>
                  <a:srgbClr val="000000"/>
                </a:solidFill>
              </a:rPr>
              <a:t>4/7/2026</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41A221-6708-489A-BCE9-148B4A79E4C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42319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007061" y="7636510"/>
            <a:ext cx="9204960" cy="901533"/>
          </a:xfrm>
        </p:spPr>
        <p:txBody>
          <a:bodyPr anchor="b"/>
          <a:lstStyle>
            <a:lvl1pPr algn="l">
              <a:defRPr sz="3181" b="1"/>
            </a:lvl1pPr>
          </a:lstStyle>
          <a:p>
            <a:r>
              <a:rPr lang="ja-JP" altLang="en-US"/>
              <a:t>マスタ タイトルの書式設定</a:t>
            </a:r>
          </a:p>
        </p:txBody>
      </p:sp>
      <p:sp>
        <p:nvSpPr>
          <p:cNvPr id="3" name="図プレースホルダ 2"/>
          <p:cNvSpPr>
            <a:spLocks noGrp="1"/>
          </p:cNvSpPr>
          <p:nvPr>
            <p:ph type="pic" idx="1"/>
          </p:nvPr>
        </p:nvSpPr>
        <p:spPr>
          <a:xfrm>
            <a:off x="3007061" y="974766"/>
            <a:ext cx="9204960" cy="6545580"/>
          </a:xfrm>
        </p:spPr>
        <p:txBody>
          <a:bodyPr/>
          <a:lstStyle>
            <a:lvl1pPr marL="0" indent="0">
              <a:buNone/>
              <a:defRPr sz="5090"/>
            </a:lvl1pPr>
            <a:lvl2pPr marL="727268" indent="0">
              <a:buNone/>
              <a:defRPr sz="4454"/>
            </a:lvl2pPr>
            <a:lvl3pPr marL="1454536" indent="0">
              <a:buNone/>
              <a:defRPr sz="3818"/>
            </a:lvl3pPr>
            <a:lvl4pPr marL="2181804" indent="0">
              <a:buNone/>
              <a:defRPr sz="3181"/>
            </a:lvl4pPr>
            <a:lvl5pPr marL="2909072" indent="0">
              <a:buNone/>
              <a:defRPr sz="3181"/>
            </a:lvl5pPr>
            <a:lvl6pPr marL="3636340" indent="0">
              <a:buNone/>
              <a:defRPr sz="3181"/>
            </a:lvl6pPr>
            <a:lvl7pPr marL="4363608" indent="0">
              <a:buNone/>
              <a:defRPr sz="3181"/>
            </a:lvl7pPr>
            <a:lvl8pPr marL="5090876" indent="0">
              <a:buNone/>
              <a:defRPr sz="3181"/>
            </a:lvl8pPr>
            <a:lvl9pPr marL="5818144" indent="0">
              <a:buNone/>
              <a:defRPr sz="3181"/>
            </a:lvl9pPr>
          </a:lstStyle>
          <a:p>
            <a:pPr lvl="0"/>
            <a:endParaRPr lang="ja-JP" altLang="en-US" noProof="0"/>
          </a:p>
        </p:txBody>
      </p:sp>
      <p:sp>
        <p:nvSpPr>
          <p:cNvPr id="4" name="テキスト プレースホルダ 3"/>
          <p:cNvSpPr>
            <a:spLocks noGrp="1"/>
          </p:cNvSpPr>
          <p:nvPr>
            <p:ph type="body" sz="half" idx="2"/>
          </p:nvPr>
        </p:nvSpPr>
        <p:spPr>
          <a:xfrm>
            <a:off x="3007061" y="8538043"/>
            <a:ext cx="9204960" cy="1280327"/>
          </a:xfrm>
        </p:spPr>
        <p:txBody>
          <a:bodyPr/>
          <a:lstStyle>
            <a:lvl1pPr marL="0" indent="0">
              <a:buNone/>
              <a:defRPr sz="2227"/>
            </a:lvl1pPr>
            <a:lvl2pPr marL="727268" indent="0">
              <a:buNone/>
              <a:defRPr sz="1909"/>
            </a:lvl2pPr>
            <a:lvl3pPr marL="1454536" indent="0">
              <a:buNone/>
              <a:defRPr sz="1591"/>
            </a:lvl3pPr>
            <a:lvl4pPr marL="2181804" indent="0">
              <a:buNone/>
              <a:defRPr sz="1432"/>
            </a:lvl4pPr>
            <a:lvl5pPr marL="2909072" indent="0">
              <a:buNone/>
              <a:defRPr sz="1432"/>
            </a:lvl5pPr>
            <a:lvl6pPr marL="3636340" indent="0">
              <a:buNone/>
              <a:defRPr sz="1432"/>
            </a:lvl6pPr>
            <a:lvl7pPr marL="4363608" indent="0">
              <a:buNone/>
              <a:defRPr sz="1432"/>
            </a:lvl7pPr>
            <a:lvl8pPr marL="5090876" indent="0">
              <a:buNone/>
              <a:defRPr sz="1432"/>
            </a:lvl8pPr>
            <a:lvl9pPr marL="5818144" indent="0">
              <a:buNone/>
              <a:defRPr sz="1432"/>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68585665-3849-485B-9FD7-21D2BA4CFB33}" type="datetime1">
              <a:rPr lang="en-US" altLang="ja-JP" smtClean="0">
                <a:solidFill>
                  <a:srgbClr val="000000"/>
                </a:solidFill>
              </a:rPr>
              <a:t>4/7/2026</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AFC636-CE1F-4179-A746-A9F11153145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98241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C699526C-18B4-48A9-9AFC-483E9E8CB9BA}" type="datetime1">
              <a:rPr lang="en-US" altLang="ja-JP" smtClean="0">
                <a:solidFill>
                  <a:srgbClr val="000000"/>
                </a:solidFill>
              </a:rPr>
              <a:t>4/7/2026</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B8B555-E394-4A14-BB50-400C3E70481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50839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1290460" y="300512"/>
            <a:ext cx="3507792" cy="94446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767081" y="300512"/>
            <a:ext cx="10267686" cy="94446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CA29C6DE-5814-4A8C-AE53-BE662FC41929}" type="datetime1">
              <a:rPr lang="en-US" altLang="ja-JP" smtClean="0">
                <a:solidFill>
                  <a:srgbClr val="000000"/>
                </a:solidFill>
              </a:rPr>
              <a:t>4/7/2026</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F5F219-1DE6-4BB4-B842-7519487494A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99107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458DE87F-87C4-4210-A474-5C81A9AE027F}" type="datetime1">
              <a:rPr lang="en-US" altLang="ja-JP" smtClean="0">
                <a:solidFill>
                  <a:srgbClr val="000000"/>
                </a:solidFill>
              </a:rPr>
              <a:t>4/7/2026</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DFDFC1-9D96-4C8C-B3D2-F8D2E2DA003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05805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26002ED9-950F-4486-884F-DB830056118E}" type="datetime1">
              <a:rPr lang="en-US" altLang="ja-JP" smtClean="0">
                <a:solidFill>
                  <a:srgbClr val="000000"/>
                </a:solidFill>
              </a:rPr>
              <a:t>4/7/2026</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4BC7B88-98DA-4E80-8D5B-655F5D83C79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23967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150620" y="3388954"/>
            <a:ext cx="13040360" cy="2338429"/>
          </a:xfrm>
        </p:spPr>
        <p:txBody>
          <a:bodyPr/>
          <a:lstStyle>
            <a:lvl1pPr>
              <a:defRPr/>
            </a:lvl1pPr>
          </a:lstStyle>
          <a:p>
            <a:r>
              <a:rPr lang="ja-JP" altLang="en-US"/>
              <a:t>マスタ タイトルの書式設定</a:t>
            </a:r>
          </a:p>
        </p:txBody>
      </p:sp>
      <p:sp>
        <p:nvSpPr>
          <p:cNvPr id="6147" name="Rectangle 3"/>
          <p:cNvSpPr>
            <a:spLocks noGrp="1" noChangeArrowheads="1"/>
          </p:cNvSpPr>
          <p:nvPr>
            <p:ph type="subTitle" idx="1"/>
          </p:nvPr>
        </p:nvSpPr>
        <p:spPr>
          <a:xfrm>
            <a:off x="2301240" y="6181937"/>
            <a:ext cx="10739120" cy="2787932"/>
          </a:xfrm>
        </p:spPr>
        <p:txBody>
          <a:bodyPr/>
          <a:lstStyle>
            <a:lvl1pPr marL="0" indent="0" algn="ctr">
              <a:buFontTx/>
              <a:buNone/>
              <a:defRPr/>
            </a:lvl1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10994813" y="9934534"/>
            <a:ext cx="3579707" cy="757590"/>
          </a:xfrm>
        </p:spPr>
        <p:txBody>
          <a:bodyPr lIns="91440" tIns="45720" rIns="91440" bIns="45720"/>
          <a:lstStyle>
            <a:lvl1pPr>
              <a:defRPr/>
            </a:lvl1pPr>
          </a:lstStyle>
          <a:p>
            <a:pPr>
              <a:defRPr/>
            </a:pPr>
            <a:fld id="{48E84DBF-6467-4654-B7CC-0DD36D931D70}" type="slidenum">
              <a:rPr lang="en-US" altLang="ja-JP"/>
              <a:pPr>
                <a:defRPr/>
              </a:pPr>
              <a:t>‹#›</a:t>
            </a:fld>
            <a:endParaRPr lang="en-US" altLang="ja-JP"/>
          </a:p>
        </p:txBody>
      </p:sp>
    </p:spTree>
    <p:extLst>
      <p:ext uri="{BB962C8B-B14F-4D97-AF65-F5344CB8AC3E}">
        <p14:creationId xmlns:p14="http://schemas.microsoft.com/office/powerpoint/2010/main" val="2070265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F33BB82-17DF-4316-A341-C67EE7575344}" type="slidenum">
              <a:rPr lang="en-US" altLang="ja-JP"/>
              <a:pPr>
                <a:defRPr/>
              </a:pPr>
              <a:t>‹#›</a:t>
            </a:fld>
            <a:endParaRPr lang="en-US" altLang="ja-JP"/>
          </a:p>
        </p:txBody>
      </p:sp>
    </p:spTree>
    <p:extLst>
      <p:ext uri="{BB962C8B-B14F-4D97-AF65-F5344CB8AC3E}">
        <p14:creationId xmlns:p14="http://schemas.microsoft.com/office/powerpoint/2010/main" val="5416493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211881" y="7010236"/>
            <a:ext cx="13040360" cy="2166708"/>
          </a:xfrm>
        </p:spPr>
        <p:txBody>
          <a:bodyPr anchor="t"/>
          <a:lstStyle>
            <a:lvl1pPr algn="l">
              <a:defRPr sz="6363" b="1" cap="all"/>
            </a:lvl1pPr>
          </a:lstStyle>
          <a:p>
            <a:r>
              <a:rPr lang="ja-JP" altLang="en-US"/>
              <a:t>マスタ タイトルの書式設定</a:t>
            </a:r>
          </a:p>
        </p:txBody>
      </p:sp>
      <p:sp>
        <p:nvSpPr>
          <p:cNvPr id="3" name="テキスト プレースホルダ 2"/>
          <p:cNvSpPr>
            <a:spLocks noGrp="1"/>
          </p:cNvSpPr>
          <p:nvPr>
            <p:ph type="body" idx="1"/>
          </p:nvPr>
        </p:nvSpPr>
        <p:spPr>
          <a:xfrm>
            <a:off x="1211881" y="4623827"/>
            <a:ext cx="13040360" cy="2386409"/>
          </a:xfrm>
        </p:spPr>
        <p:txBody>
          <a:bodyPr anchor="b"/>
          <a:lstStyle>
            <a:lvl1pPr marL="0" indent="0">
              <a:buNone/>
              <a:defRPr sz="3181"/>
            </a:lvl1pPr>
            <a:lvl2pPr marL="727268" indent="0">
              <a:buNone/>
              <a:defRPr sz="2863"/>
            </a:lvl2pPr>
            <a:lvl3pPr marL="1454536" indent="0">
              <a:buNone/>
              <a:defRPr sz="2545"/>
            </a:lvl3pPr>
            <a:lvl4pPr marL="2181804" indent="0">
              <a:buNone/>
              <a:defRPr sz="2227"/>
            </a:lvl4pPr>
            <a:lvl5pPr marL="2909072" indent="0">
              <a:buNone/>
              <a:defRPr sz="2227"/>
            </a:lvl5pPr>
            <a:lvl6pPr marL="3636340" indent="0">
              <a:buNone/>
              <a:defRPr sz="2227"/>
            </a:lvl6pPr>
            <a:lvl7pPr marL="4363608" indent="0">
              <a:buNone/>
              <a:defRPr sz="2227"/>
            </a:lvl7pPr>
            <a:lvl8pPr marL="5090876" indent="0">
              <a:buNone/>
              <a:defRPr sz="2227"/>
            </a:lvl8pPr>
            <a:lvl9pPr marL="5818144" indent="0">
              <a:buNone/>
              <a:defRPr sz="2227"/>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DFED4C6-DBE7-4545-9BE9-74A7B6F55DB9}" type="slidenum">
              <a:rPr lang="en-US" altLang="ja-JP"/>
              <a:pPr>
                <a:defRPr/>
              </a:pPr>
              <a:t>‹#›</a:t>
            </a:fld>
            <a:endParaRPr lang="en-US" altLang="ja-JP"/>
          </a:p>
        </p:txBody>
      </p:sp>
    </p:spTree>
    <p:extLst>
      <p:ext uri="{BB962C8B-B14F-4D97-AF65-F5344CB8AC3E}">
        <p14:creationId xmlns:p14="http://schemas.microsoft.com/office/powerpoint/2010/main" val="22784268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767080" y="2545504"/>
            <a:ext cx="6775873" cy="7199634"/>
          </a:xfrm>
        </p:spPr>
        <p:txBody>
          <a:bodyPr/>
          <a:lstStyle>
            <a:lvl1pPr>
              <a:defRPr sz="4454"/>
            </a:lvl1pPr>
            <a:lvl2pPr>
              <a:defRPr sz="3818"/>
            </a:lvl2pPr>
            <a:lvl3pPr>
              <a:defRPr sz="3181"/>
            </a:lvl3pPr>
            <a:lvl4pPr>
              <a:defRPr sz="2863"/>
            </a:lvl4pPr>
            <a:lvl5pPr>
              <a:defRPr sz="2863"/>
            </a:lvl5pPr>
            <a:lvl6pPr>
              <a:defRPr sz="2863"/>
            </a:lvl6pPr>
            <a:lvl7pPr>
              <a:defRPr sz="2863"/>
            </a:lvl7pPr>
            <a:lvl8pPr>
              <a:defRPr sz="2863"/>
            </a:lvl8pPr>
            <a:lvl9pPr>
              <a:defRPr sz="28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7798647" y="2545504"/>
            <a:ext cx="6775873" cy="7199634"/>
          </a:xfrm>
        </p:spPr>
        <p:txBody>
          <a:bodyPr/>
          <a:lstStyle>
            <a:lvl1pPr>
              <a:defRPr sz="4454"/>
            </a:lvl1pPr>
            <a:lvl2pPr>
              <a:defRPr sz="3818"/>
            </a:lvl2pPr>
            <a:lvl3pPr>
              <a:defRPr sz="3181"/>
            </a:lvl3pPr>
            <a:lvl4pPr>
              <a:defRPr sz="2863"/>
            </a:lvl4pPr>
            <a:lvl5pPr>
              <a:defRPr sz="2863"/>
            </a:lvl5pPr>
            <a:lvl6pPr>
              <a:defRPr sz="2863"/>
            </a:lvl6pPr>
            <a:lvl7pPr>
              <a:defRPr sz="2863"/>
            </a:lvl7pPr>
            <a:lvl8pPr>
              <a:defRPr sz="2863"/>
            </a:lvl8pPr>
            <a:lvl9pPr>
              <a:defRPr sz="28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2A064D0-A6E9-43DC-9CD1-844ED5E8BE65}" type="slidenum">
              <a:rPr lang="en-US" altLang="ja-JP"/>
              <a:pPr>
                <a:defRPr/>
              </a:pPr>
              <a:t>‹#›</a:t>
            </a:fld>
            <a:endParaRPr lang="en-US" altLang="ja-JP"/>
          </a:p>
        </p:txBody>
      </p:sp>
    </p:spTree>
    <p:extLst>
      <p:ext uri="{BB962C8B-B14F-4D97-AF65-F5344CB8AC3E}">
        <p14:creationId xmlns:p14="http://schemas.microsoft.com/office/powerpoint/2010/main" val="260930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212086" y="7010249"/>
            <a:ext cx="13040360" cy="2166708"/>
          </a:xfrm>
        </p:spPr>
        <p:txBody>
          <a:bodyPr anchor="t"/>
          <a:lstStyle>
            <a:lvl1pPr algn="l">
              <a:defRPr sz="5718" b="1" cap="all"/>
            </a:lvl1pPr>
          </a:lstStyle>
          <a:p>
            <a:r>
              <a:rPr lang="ja-JP" altLang="en-US"/>
              <a:t>マスタ タイトルの書式設定</a:t>
            </a:r>
          </a:p>
        </p:txBody>
      </p:sp>
      <p:sp>
        <p:nvSpPr>
          <p:cNvPr id="3" name="テキスト プレースホルダ 2"/>
          <p:cNvSpPr>
            <a:spLocks noGrp="1"/>
          </p:cNvSpPr>
          <p:nvPr>
            <p:ph type="body" idx="1"/>
          </p:nvPr>
        </p:nvSpPr>
        <p:spPr>
          <a:xfrm>
            <a:off x="1212086" y="4623827"/>
            <a:ext cx="13040360" cy="2386409"/>
          </a:xfrm>
        </p:spPr>
        <p:txBody>
          <a:bodyPr anchor="b"/>
          <a:lstStyle>
            <a:lvl1pPr marL="0" indent="0">
              <a:buNone/>
              <a:defRPr sz="2859"/>
            </a:lvl1pPr>
            <a:lvl2pPr marL="653615" indent="0">
              <a:buNone/>
              <a:defRPr sz="2574"/>
            </a:lvl2pPr>
            <a:lvl3pPr marL="1307231" indent="0">
              <a:buNone/>
              <a:defRPr sz="2287"/>
            </a:lvl3pPr>
            <a:lvl4pPr marL="1960846" indent="0">
              <a:buNone/>
              <a:defRPr sz="2001"/>
            </a:lvl4pPr>
            <a:lvl5pPr marL="2614461" indent="0">
              <a:buNone/>
              <a:defRPr sz="2001"/>
            </a:lvl5pPr>
            <a:lvl6pPr marL="3268078" indent="0">
              <a:buNone/>
              <a:defRPr sz="2001"/>
            </a:lvl6pPr>
            <a:lvl7pPr marL="3921692" indent="0">
              <a:buNone/>
              <a:defRPr sz="2001"/>
            </a:lvl7pPr>
            <a:lvl8pPr marL="4575307" indent="0">
              <a:buNone/>
              <a:defRPr sz="2001"/>
            </a:lvl8pPr>
            <a:lvl9pPr marL="5228924" indent="0">
              <a:buNone/>
              <a:defRPr sz="2001"/>
            </a:lvl9pPr>
          </a:lstStyle>
          <a:p>
            <a:pPr lvl="0"/>
            <a:r>
              <a:rPr lang="ja-JP" altLang="en-US"/>
              <a:t>マスタ テキストの書式設定</a:t>
            </a:r>
          </a:p>
        </p:txBody>
      </p:sp>
      <p:sp>
        <p:nvSpPr>
          <p:cNvPr id="4" name="Rectangle 3"/>
          <p:cNvSpPr>
            <a:spLocks noGrp="1" noChangeArrowheads="1"/>
          </p:cNvSpPr>
          <p:nvPr>
            <p:ph type="dt" sz="half" idx="10"/>
          </p:nvPr>
        </p:nvSpPr>
        <p:spPr>
          <a:ln/>
        </p:spPr>
        <p:txBody>
          <a:bodyPr/>
          <a:lstStyle>
            <a:lvl1pPr>
              <a:defRPr/>
            </a:lvl1pPr>
          </a:lstStyle>
          <a:p>
            <a:pPr>
              <a:defRPr/>
            </a:pPr>
            <a:fld id="{44906C81-6A3C-4024-A6B4-FF6DED979415}" type="datetime1">
              <a:rPr lang="en-US" altLang="ja-JP" smtClean="0">
                <a:solidFill>
                  <a:srgbClr val="000000"/>
                </a:solidFill>
              </a:rPr>
              <a:t>4/7/2026</a:t>
            </a:fld>
            <a:endParaRPr lang="en-US" altLang="ja-JP"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94A6FC1E-97FB-47E8-8A15-62CBE3A8CCDF}"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5058714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67080" y="436878"/>
            <a:ext cx="13807440" cy="1818217"/>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767080" y="2441967"/>
            <a:ext cx="6778538" cy="1017695"/>
          </a:xfrm>
        </p:spPr>
        <p:txBody>
          <a:bodyPr anchor="b"/>
          <a:lstStyle>
            <a:lvl1pPr marL="0" indent="0">
              <a:buNone/>
              <a:defRPr sz="3818" b="1"/>
            </a:lvl1pPr>
            <a:lvl2pPr marL="727268" indent="0">
              <a:buNone/>
              <a:defRPr sz="3181" b="1"/>
            </a:lvl2pPr>
            <a:lvl3pPr marL="1454536" indent="0">
              <a:buNone/>
              <a:defRPr sz="2863" b="1"/>
            </a:lvl3pPr>
            <a:lvl4pPr marL="2181804" indent="0">
              <a:buNone/>
              <a:defRPr sz="2545" b="1"/>
            </a:lvl4pPr>
            <a:lvl5pPr marL="2909072" indent="0">
              <a:buNone/>
              <a:defRPr sz="2545" b="1"/>
            </a:lvl5pPr>
            <a:lvl6pPr marL="3636340" indent="0">
              <a:buNone/>
              <a:defRPr sz="2545" b="1"/>
            </a:lvl6pPr>
            <a:lvl7pPr marL="4363608" indent="0">
              <a:buNone/>
              <a:defRPr sz="2545" b="1"/>
            </a:lvl7pPr>
            <a:lvl8pPr marL="5090876" indent="0">
              <a:buNone/>
              <a:defRPr sz="2545" b="1"/>
            </a:lvl8pPr>
            <a:lvl9pPr marL="5818144" indent="0">
              <a:buNone/>
              <a:defRPr sz="2545"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767080" y="3459662"/>
            <a:ext cx="6778538" cy="6285475"/>
          </a:xfrm>
        </p:spPr>
        <p:txBody>
          <a:bodyPr/>
          <a:lstStyle>
            <a:lvl1pPr>
              <a:defRPr sz="3818"/>
            </a:lvl1pPr>
            <a:lvl2pPr>
              <a:defRPr sz="3181"/>
            </a:lvl2pPr>
            <a:lvl3pPr>
              <a:defRPr sz="2863"/>
            </a:lvl3pPr>
            <a:lvl4pPr>
              <a:defRPr sz="2545"/>
            </a:lvl4pPr>
            <a:lvl5pPr>
              <a:defRPr sz="2545"/>
            </a:lvl5pPr>
            <a:lvl6pPr>
              <a:defRPr sz="2545"/>
            </a:lvl6pPr>
            <a:lvl7pPr>
              <a:defRPr sz="2545"/>
            </a:lvl7pPr>
            <a:lvl8pPr>
              <a:defRPr sz="2545"/>
            </a:lvl8pPr>
            <a:lvl9pPr>
              <a:defRPr sz="2545"/>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7793321" y="2441967"/>
            <a:ext cx="6781200" cy="1017695"/>
          </a:xfrm>
        </p:spPr>
        <p:txBody>
          <a:bodyPr anchor="b"/>
          <a:lstStyle>
            <a:lvl1pPr marL="0" indent="0">
              <a:buNone/>
              <a:defRPr sz="3818" b="1"/>
            </a:lvl1pPr>
            <a:lvl2pPr marL="727268" indent="0">
              <a:buNone/>
              <a:defRPr sz="3181" b="1"/>
            </a:lvl2pPr>
            <a:lvl3pPr marL="1454536" indent="0">
              <a:buNone/>
              <a:defRPr sz="2863" b="1"/>
            </a:lvl3pPr>
            <a:lvl4pPr marL="2181804" indent="0">
              <a:buNone/>
              <a:defRPr sz="2545" b="1"/>
            </a:lvl4pPr>
            <a:lvl5pPr marL="2909072" indent="0">
              <a:buNone/>
              <a:defRPr sz="2545" b="1"/>
            </a:lvl5pPr>
            <a:lvl6pPr marL="3636340" indent="0">
              <a:buNone/>
              <a:defRPr sz="2545" b="1"/>
            </a:lvl6pPr>
            <a:lvl7pPr marL="4363608" indent="0">
              <a:buNone/>
              <a:defRPr sz="2545" b="1"/>
            </a:lvl7pPr>
            <a:lvl8pPr marL="5090876" indent="0">
              <a:buNone/>
              <a:defRPr sz="2545" b="1"/>
            </a:lvl8pPr>
            <a:lvl9pPr marL="5818144" indent="0">
              <a:buNone/>
              <a:defRPr sz="2545"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7793321" y="3459662"/>
            <a:ext cx="6781200" cy="6285475"/>
          </a:xfrm>
        </p:spPr>
        <p:txBody>
          <a:bodyPr/>
          <a:lstStyle>
            <a:lvl1pPr>
              <a:defRPr sz="3818"/>
            </a:lvl1pPr>
            <a:lvl2pPr>
              <a:defRPr sz="3181"/>
            </a:lvl2pPr>
            <a:lvl3pPr>
              <a:defRPr sz="2863"/>
            </a:lvl3pPr>
            <a:lvl4pPr>
              <a:defRPr sz="2545"/>
            </a:lvl4pPr>
            <a:lvl5pPr>
              <a:defRPr sz="2545"/>
            </a:lvl5pPr>
            <a:lvl6pPr>
              <a:defRPr sz="2545"/>
            </a:lvl6pPr>
            <a:lvl7pPr>
              <a:defRPr sz="2545"/>
            </a:lvl7pPr>
            <a:lvl8pPr>
              <a:defRPr sz="2545"/>
            </a:lvl8pPr>
            <a:lvl9pPr>
              <a:defRPr sz="2545"/>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D64C6EF-A4DA-4740-86E9-E98D56974B45}" type="slidenum">
              <a:rPr lang="en-US" altLang="ja-JP"/>
              <a:pPr>
                <a:defRPr/>
              </a:pPr>
              <a:t>‹#›</a:t>
            </a:fld>
            <a:endParaRPr lang="en-US" altLang="ja-JP"/>
          </a:p>
        </p:txBody>
      </p:sp>
    </p:spTree>
    <p:extLst>
      <p:ext uri="{BB962C8B-B14F-4D97-AF65-F5344CB8AC3E}">
        <p14:creationId xmlns:p14="http://schemas.microsoft.com/office/powerpoint/2010/main" val="218706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9F287B58-C99C-497A-B94E-B948D4EDCC77}" type="slidenum">
              <a:rPr lang="en-US" altLang="ja-JP"/>
              <a:pPr>
                <a:defRPr/>
              </a:pPr>
              <a:t>‹#›</a:t>
            </a:fld>
            <a:endParaRPr lang="en-US" altLang="ja-JP"/>
          </a:p>
        </p:txBody>
      </p:sp>
    </p:spTree>
    <p:extLst>
      <p:ext uri="{BB962C8B-B14F-4D97-AF65-F5344CB8AC3E}">
        <p14:creationId xmlns:p14="http://schemas.microsoft.com/office/powerpoint/2010/main" val="827786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4A4BF46-6F19-4B30-8188-C4D5BDB24259}" type="slidenum">
              <a:rPr lang="en-US" altLang="ja-JP"/>
              <a:pPr>
                <a:defRPr/>
              </a:pPr>
              <a:t>‹#›</a:t>
            </a:fld>
            <a:endParaRPr lang="en-US" altLang="ja-JP"/>
          </a:p>
        </p:txBody>
      </p:sp>
    </p:spTree>
    <p:extLst>
      <p:ext uri="{BB962C8B-B14F-4D97-AF65-F5344CB8AC3E}">
        <p14:creationId xmlns:p14="http://schemas.microsoft.com/office/powerpoint/2010/main" val="35763544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67081" y="434352"/>
            <a:ext cx="5047281" cy="1848520"/>
          </a:xfrm>
        </p:spPr>
        <p:txBody>
          <a:bodyPr anchor="b"/>
          <a:lstStyle>
            <a:lvl1pPr algn="l">
              <a:defRPr sz="3181" b="1"/>
            </a:lvl1pPr>
          </a:lstStyle>
          <a:p>
            <a:r>
              <a:rPr lang="ja-JP" altLang="en-US"/>
              <a:t>マスタ タイトルの書式設定</a:t>
            </a:r>
          </a:p>
        </p:txBody>
      </p:sp>
      <p:sp>
        <p:nvSpPr>
          <p:cNvPr id="3" name="コンテンツ プレースホルダ 2"/>
          <p:cNvSpPr>
            <a:spLocks noGrp="1"/>
          </p:cNvSpPr>
          <p:nvPr>
            <p:ph idx="1"/>
          </p:nvPr>
        </p:nvSpPr>
        <p:spPr>
          <a:xfrm>
            <a:off x="5998139" y="434353"/>
            <a:ext cx="8576381" cy="9310785"/>
          </a:xfrm>
        </p:spPr>
        <p:txBody>
          <a:bodyPr/>
          <a:lstStyle>
            <a:lvl1pPr>
              <a:defRPr sz="5090"/>
            </a:lvl1pPr>
            <a:lvl2pPr>
              <a:defRPr sz="4454"/>
            </a:lvl2pPr>
            <a:lvl3pPr>
              <a:defRPr sz="3818"/>
            </a:lvl3pPr>
            <a:lvl4pPr>
              <a:defRPr sz="3181"/>
            </a:lvl4pPr>
            <a:lvl5pPr>
              <a:defRPr sz="3181"/>
            </a:lvl5pPr>
            <a:lvl6pPr>
              <a:defRPr sz="3181"/>
            </a:lvl6pPr>
            <a:lvl7pPr>
              <a:defRPr sz="3181"/>
            </a:lvl7pPr>
            <a:lvl8pPr>
              <a:defRPr sz="3181"/>
            </a:lvl8pPr>
            <a:lvl9pPr>
              <a:defRPr sz="3181"/>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767081" y="2282873"/>
            <a:ext cx="5047281" cy="7462265"/>
          </a:xfrm>
        </p:spPr>
        <p:txBody>
          <a:bodyPr/>
          <a:lstStyle>
            <a:lvl1pPr marL="0" indent="0">
              <a:buNone/>
              <a:defRPr sz="2227"/>
            </a:lvl1pPr>
            <a:lvl2pPr marL="727268" indent="0">
              <a:buNone/>
              <a:defRPr sz="1909"/>
            </a:lvl2pPr>
            <a:lvl3pPr marL="1454536" indent="0">
              <a:buNone/>
              <a:defRPr sz="1591"/>
            </a:lvl3pPr>
            <a:lvl4pPr marL="2181804" indent="0">
              <a:buNone/>
              <a:defRPr sz="1432"/>
            </a:lvl4pPr>
            <a:lvl5pPr marL="2909072" indent="0">
              <a:buNone/>
              <a:defRPr sz="1432"/>
            </a:lvl5pPr>
            <a:lvl6pPr marL="3636340" indent="0">
              <a:buNone/>
              <a:defRPr sz="1432"/>
            </a:lvl6pPr>
            <a:lvl7pPr marL="4363608" indent="0">
              <a:buNone/>
              <a:defRPr sz="1432"/>
            </a:lvl7pPr>
            <a:lvl8pPr marL="5090876" indent="0">
              <a:buNone/>
              <a:defRPr sz="1432"/>
            </a:lvl8pPr>
            <a:lvl9pPr marL="5818144" indent="0">
              <a:buNone/>
              <a:defRPr sz="1432"/>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6F92171-E8CF-4586-9FFA-0F3CD88A06B9}" type="slidenum">
              <a:rPr lang="en-US" altLang="ja-JP"/>
              <a:pPr>
                <a:defRPr/>
              </a:pPr>
              <a:t>‹#›</a:t>
            </a:fld>
            <a:endParaRPr lang="en-US" altLang="ja-JP"/>
          </a:p>
        </p:txBody>
      </p:sp>
    </p:spTree>
    <p:extLst>
      <p:ext uri="{BB962C8B-B14F-4D97-AF65-F5344CB8AC3E}">
        <p14:creationId xmlns:p14="http://schemas.microsoft.com/office/powerpoint/2010/main" val="1712412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007061" y="7636510"/>
            <a:ext cx="9204960" cy="901533"/>
          </a:xfrm>
        </p:spPr>
        <p:txBody>
          <a:bodyPr anchor="b"/>
          <a:lstStyle>
            <a:lvl1pPr algn="l">
              <a:defRPr sz="3181" b="1"/>
            </a:lvl1pPr>
          </a:lstStyle>
          <a:p>
            <a:r>
              <a:rPr lang="ja-JP" altLang="en-US"/>
              <a:t>マスタ タイトルの書式設定</a:t>
            </a:r>
          </a:p>
        </p:txBody>
      </p:sp>
      <p:sp>
        <p:nvSpPr>
          <p:cNvPr id="3" name="図プレースホルダ 2"/>
          <p:cNvSpPr>
            <a:spLocks noGrp="1"/>
          </p:cNvSpPr>
          <p:nvPr>
            <p:ph type="pic" idx="1"/>
          </p:nvPr>
        </p:nvSpPr>
        <p:spPr>
          <a:xfrm>
            <a:off x="3007061" y="974766"/>
            <a:ext cx="9204960" cy="6545580"/>
          </a:xfrm>
        </p:spPr>
        <p:txBody>
          <a:bodyPr/>
          <a:lstStyle>
            <a:lvl1pPr marL="0" indent="0">
              <a:buNone/>
              <a:defRPr sz="5090"/>
            </a:lvl1pPr>
            <a:lvl2pPr marL="727268" indent="0">
              <a:buNone/>
              <a:defRPr sz="4454"/>
            </a:lvl2pPr>
            <a:lvl3pPr marL="1454536" indent="0">
              <a:buNone/>
              <a:defRPr sz="3818"/>
            </a:lvl3pPr>
            <a:lvl4pPr marL="2181804" indent="0">
              <a:buNone/>
              <a:defRPr sz="3181"/>
            </a:lvl4pPr>
            <a:lvl5pPr marL="2909072" indent="0">
              <a:buNone/>
              <a:defRPr sz="3181"/>
            </a:lvl5pPr>
            <a:lvl6pPr marL="3636340" indent="0">
              <a:buNone/>
              <a:defRPr sz="3181"/>
            </a:lvl6pPr>
            <a:lvl7pPr marL="4363608" indent="0">
              <a:buNone/>
              <a:defRPr sz="3181"/>
            </a:lvl7pPr>
            <a:lvl8pPr marL="5090876" indent="0">
              <a:buNone/>
              <a:defRPr sz="3181"/>
            </a:lvl8pPr>
            <a:lvl9pPr marL="5818144" indent="0">
              <a:buNone/>
              <a:defRPr sz="3181"/>
            </a:lvl9pPr>
          </a:lstStyle>
          <a:p>
            <a:pPr lvl="0"/>
            <a:endParaRPr lang="ja-JP" altLang="en-US" noProof="0"/>
          </a:p>
        </p:txBody>
      </p:sp>
      <p:sp>
        <p:nvSpPr>
          <p:cNvPr id="4" name="テキスト プレースホルダ 3"/>
          <p:cNvSpPr>
            <a:spLocks noGrp="1"/>
          </p:cNvSpPr>
          <p:nvPr>
            <p:ph type="body" sz="half" idx="2"/>
          </p:nvPr>
        </p:nvSpPr>
        <p:spPr>
          <a:xfrm>
            <a:off x="3007061" y="8538043"/>
            <a:ext cx="9204960" cy="1280327"/>
          </a:xfrm>
        </p:spPr>
        <p:txBody>
          <a:bodyPr/>
          <a:lstStyle>
            <a:lvl1pPr marL="0" indent="0">
              <a:buNone/>
              <a:defRPr sz="2227"/>
            </a:lvl1pPr>
            <a:lvl2pPr marL="727268" indent="0">
              <a:buNone/>
              <a:defRPr sz="1909"/>
            </a:lvl2pPr>
            <a:lvl3pPr marL="1454536" indent="0">
              <a:buNone/>
              <a:defRPr sz="1591"/>
            </a:lvl3pPr>
            <a:lvl4pPr marL="2181804" indent="0">
              <a:buNone/>
              <a:defRPr sz="1432"/>
            </a:lvl4pPr>
            <a:lvl5pPr marL="2909072" indent="0">
              <a:buNone/>
              <a:defRPr sz="1432"/>
            </a:lvl5pPr>
            <a:lvl6pPr marL="3636340" indent="0">
              <a:buNone/>
              <a:defRPr sz="1432"/>
            </a:lvl6pPr>
            <a:lvl7pPr marL="4363608" indent="0">
              <a:buNone/>
              <a:defRPr sz="1432"/>
            </a:lvl7pPr>
            <a:lvl8pPr marL="5090876" indent="0">
              <a:buNone/>
              <a:defRPr sz="1432"/>
            </a:lvl8pPr>
            <a:lvl9pPr marL="5818144" indent="0">
              <a:buNone/>
              <a:defRPr sz="1432"/>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B8B9A51-4EF8-47FA-B098-129E9837E23E}" type="slidenum">
              <a:rPr lang="en-US" altLang="ja-JP"/>
              <a:pPr>
                <a:defRPr/>
              </a:pPr>
              <a:t>‹#›</a:t>
            </a:fld>
            <a:endParaRPr lang="en-US" altLang="ja-JP"/>
          </a:p>
        </p:txBody>
      </p:sp>
    </p:spTree>
    <p:extLst>
      <p:ext uri="{BB962C8B-B14F-4D97-AF65-F5344CB8AC3E}">
        <p14:creationId xmlns:p14="http://schemas.microsoft.com/office/powerpoint/2010/main" val="32191305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B581C33-5827-4AFA-82A0-6C947EE43F2C}" type="slidenum">
              <a:rPr lang="en-US" altLang="ja-JP"/>
              <a:pPr>
                <a:defRPr/>
              </a:pPr>
              <a:t>‹#›</a:t>
            </a:fld>
            <a:endParaRPr lang="en-US" altLang="ja-JP"/>
          </a:p>
        </p:txBody>
      </p:sp>
    </p:spTree>
    <p:extLst>
      <p:ext uri="{BB962C8B-B14F-4D97-AF65-F5344CB8AC3E}">
        <p14:creationId xmlns:p14="http://schemas.microsoft.com/office/powerpoint/2010/main" val="645078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1290460" y="300512"/>
            <a:ext cx="3507792" cy="94446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767081" y="300512"/>
            <a:ext cx="10267686" cy="94446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8AFB7F6-B7B1-44F7-94BF-19E6C0A6D461}" type="slidenum">
              <a:rPr lang="en-US" altLang="ja-JP"/>
              <a:pPr>
                <a:defRPr/>
              </a:pPr>
              <a:t>‹#›</a:t>
            </a:fld>
            <a:endParaRPr lang="en-US" altLang="ja-JP"/>
          </a:p>
        </p:txBody>
      </p:sp>
    </p:spTree>
    <p:extLst>
      <p:ext uri="{BB962C8B-B14F-4D97-AF65-F5344CB8AC3E}">
        <p14:creationId xmlns:p14="http://schemas.microsoft.com/office/powerpoint/2010/main" val="1565098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67080" y="436878"/>
            <a:ext cx="13807440" cy="1818217"/>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767080" y="2545504"/>
            <a:ext cx="6775873" cy="7199634"/>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7798647" y="2545503"/>
            <a:ext cx="6775873" cy="347734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7798647" y="6265273"/>
            <a:ext cx="6775873" cy="347986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p:txBody>
          <a:bodyPr/>
          <a:lstStyle>
            <a:lvl1pPr>
              <a:defRPr>
                <a:solidFill>
                  <a:srgbClr val="000000"/>
                </a:solidFill>
              </a:defRPr>
            </a:lvl1pPr>
          </a:lstStyle>
          <a:p>
            <a:pPr>
              <a:defRPr/>
            </a:pPr>
            <a:endParaRPr lang="en-US" altLang="ja-JP"/>
          </a:p>
        </p:txBody>
      </p:sp>
      <p:sp>
        <p:nvSpPr>
          <p:cNvPr id="7" name="Rectangle 5"/>
          <p:cNvSpPr>
            <a:spLocks noGrp="1" noChangeArrowheads="1"/>
          </p:cNvSpPr>
          <p:nvPr>
            <p:ph type="ftr" sz="quarter" idx="11"/>
          </p:nvPr>
        </p:nvSpPr>
        <p:spPr/>
        <p:txBody>
          <a:bodyPr/>
          <a:lstStyle>
            <a:lvl1pPr>
              <a:defRPr>
                <a:solidFill>
                  <a:srgbClr val="000000"/>
                </a:solidFill>
              </a:defRPr>
            </a:lvl1pPr>
          </a:lstStyle>
          <a:p>
            <a:pPr>
              <a:defRPr/>
            </a:pPr>
            <a:endParaRPr lang="en-US" altLang="ja-JP"/>
          </a:p>
        </p:txBody>
      </p:sp>
      <p:sp>
        <p:nvSpPr>
          <p:cNvPr id="8" name="Rectangle 6"/>
          <p:cNvSpPr>
            <a:spLocks noGrp="1" noChangeArrowheads="1"/>
          </p:cNvSpPr>
          <p:nvPr>
            <p:ph type="sldNum" sz="quarter" idx="12"/>
          </p:nvPr>
        </p:nvSpPr>
        <p:spPr/>
        <p:txBody>
          <a:bodyPr/>
          <a:lstStyle>
            <a:lvl1pPr>
              <a:defRPr>
                <a:solidFill>
                  <a:srgbClr val="000000"/>
                </a:solidFill>
              </a:defRPr>
            </a:lvl1pPr>
          </a:lstStyle>
          <a:p>
            <a:pPr>
              <a:defRPr/>
            </a:pPr>
            <a:fld id="{A6ECB42A-2476-4CB8-B0DC-23A50793BE98}" type="slidenum">
              <a:rPr lang="en-US" altLang="ja-JP"/>
              <a:pPr>
                <a:defRPr/>
              </a:pPr>
              <a:t>‹#›</a:t>
            </a:fld>
            <a:endParaRPr lang="en-US" altLang="ja-JP"/>
          </a:p>
        </p:txBody>
      </p:sp>
    </p:spTree>
    <p:extLst>
      <p:ext uri="{BB962C8B-B14F-4D97-AF65-F5344CB8AC3E}">
        <p14:creationId xmlns:p14="http://schemas.microsoft.com/office/powerpoint/2010/main" val="27878220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10378988"/>
            <a:ext cx="15341600" cy="5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2839262" y="5224849"/>
            <a:ext cx="12502339" cy="116164"/>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63" u="none">
              <a:solidFill>
                <a:srgbClr val="000000"/>
              </a:solidFill>
            </a:endParaRPr>
          </a:p>
        </p:txBody>
      </p:sp>
      <p:pic>
        <p:nvPicPr>
          <p:cNvPr id="6"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9626448"/>
            <a:ext cx="3563726" cy="75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0" y="10378988"/>
            <a:ext cx="5663538" cy="38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909" i="1" u="none">
                <a:solidFill>
                  <a:srgbClr val="FFFFFF"/>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2716742" y="3394005"/>
            <a:ext cx="12624858" cy="2338429"/>
          </a:xfrm>
        </p:spPr>
        <p:txBody>
          <a:bodyPr/>
          <a:lstStyle>
            <a:lvl1pPr>
              <a:defRPr sz="6363"/>
            </a:lvl1pPr>
          </a:lstStyle>
          <a:p>
            <a:r>
              <a:rPr lang="ja-JP" altLang="en-US"/>
              <a:t>マスター タイトルの書式設定</a:t>
            </a:r>
          </a:p>
        </p:txBody>
      </p:sp>
      <p:sp>
        <p:nvSpPr>
          <p:cNvPr id="3075" name="Rectangle 3"/>
          <p:cNvSpPr>
            <a:spLocks noGrp="1" noChangeArrowheads="1"/>
          </p:cNvSpPr>
          <p:nvPr>
            <p:ph type="subTitle" idx="1"/>
          </p:nvPr>
        </p:nvSpPr>
        <p:spPr>
          <a:xfrm>
            <a:off x="2301240" y="6181937"/>
            <a:ext cx="10739120" cy="2787932"/>
          </a:xfrm>
        </p:spPr>
        <p:txBody>
          <a:bodyPr/>
          <a:lstStyle>
            <a:lvl1pPr marL="0" indent="0" algn="ctr">
              <a:buFontTx/>
              <a:buNone/>
              <a:defRPr/>
            </a:lvl1pPr>
          </a:lstStyle>
          <a:p>
            <a:r>
              <a:rPr lang="ja-JP" altLang="en-US"/>
              <a:t>マスター サブタイトルの書式設定</a:t>
            </a:r>
          </a:p>
        </p:txBody>
      </p:sp>
      <p:sp>
        <p:nvSpPr>
          <p:cNvPr id="9" name="Rectangle 4"/>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10" name="Rectangle 5"/>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11" name="Rectangle 6"/>
          <p:cNvSpPr>
            <a:spLocks noGrp="1" noChangeArrowheads="1"/>
          </p:cNvSpPr>
          <p:nvPr>
            <p:ph type="sldNum" sz="quarter" idx="12"/>
          </p:nvPr>
        </p:nvSpPr>
        <p:spPr>
          <a:xfrm>
            <a:off x="10994813" y="9934534"/>
            <a:ext cx="3579707" cy="757590"/>
          </a:xfrm>
        </p:spPr>
        <p:txBody>
          <a:bodyPr/>
          <a:lstStyle>
            <a:lvl1pPr>
              <a:defRPr/>
            </a:lvl1pPr>
          </a:lstStyle>
          <a:p>
            <a:pPr>
              <a:defRPr/>
            </a:pPr>
            <a:fld id="{35C1E978-A3B9-4673-8199-37972939230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135780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1FC12D-27C1-4F31-90C9-A93D49E4468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4719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767086" y="2545514"/>
            <a:ext cx="6785709" cy="7199634"/>
          </a:xfrm>
        </p:spPr>
        <p:txBody>
          <a:bodyPr/>
          <a:lstStyle>
            <a:lvl1pPr>
              <a:defRPr sz="4003"/>
            </a:lvl1pPr>
            <a:lvl2pPr>
              <a:defRPr sz="3430"/>
            </a:lvl2pPr>
            <a:lvl3pPr>
              <a:defRPr sz="2859"/>
            </a:lvl3pPr>
            <a:lvl4pPr>
              <a:defRPr sz="2574"/>
            </a:lvl4pPr>
            <a:lvl5pPr>
              <a:defRPr sz="2574"/>
            </a:lvl5pPr>
            <a:lvl6pPr>
              <a:defRPr sz="2574"/>
            </a:lvl6pPr>
            <a:lvl7pPr>
              <a:defRPr sz="2574"/>
            </a:lvl7pPr>
            <a:lvl8pPr>
              <a:defRPr sz="2574"/>
            </a:lvl8pPr>
            <a:lvl9pPr>
              <a:defRPr sz="257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7788812" y="2545514"/>
            <a:ext cx="6785709" cy="7199634"/>
          </a:xfrm>
        </p:spPr>
        <p:txBody>
          <a:bodyPr/>
          <a:lstStyle>
            <a:lvl1pPr>
              <a:defRPr sz="4003"/>
            </a:lvl1pPr>
            <a:lvl2pPr>
              <a:defRPr sz="3430"/>
            </a:lvl2pPr>
            <a:lvl3pPr>
              <a:defRPr sz="2859"/>
            </a:lvl3pPr>
            <a:lvl4pPr>
              <a:defRPr sz="2574"/>
            </a:lvl4pPr>
            <a:lvl5pPr>
              <a:defRPr sz="2574"/>
            </a:lvl5pPr>
            <a:lvl6pPr>
              <a:defRPr sz="2574"/>
            </a:lvl6pPr>
            <a:lvl7pPr>
              <a:defRPr sz="2574"/>
            </a:lvl7pPr>
            <a:lvl8pPr>
              <a:defRPr sz="2574"/>
            </a:lvl8pPr>
            <a:lvl9pPr>
              <a:defRPr sz="257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3"/>
          <p:cNvSpPr>
            <a:spLocks noGrp="1" noChangeArrowheads="1"/>
          </p:cNvSpPr>
          <p:nvPr>
            <p:ph type="dt" sz="half" idx="10"/>
          </p:nvPr>
        </p:nvSpPr>
        <p:spPr>
          <a:ln/>
        </p:spPr>
        <p:txBody>
          <a:bodyPr/>
          <a:lstStyle>
            <a:lvl1pPr>
              <a:defRPr/>
            </a:lvl1pPr>
          </a:lstStyle>
          <a:p>
            <a:pPr>
              <a:defRPr/>
            </a:pPr>
            <a:fld id="{07AB83CA-FFF2-4492-AB7B-CE05CC9527FD}" type="datetime1">
              <a:rPr lang="en-US" altLang="ja-JP" smtClean="0">
                <a:solidFill>
                  <a:srgbClr val="000000"/>
                </a:solidFill>
              </a:rPr>
              <a:t>4/7/2026</a:t>
            </a:fld>
            <a:endParaRPr lang="en-US" altLang="ja-JP" dirty="0">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A60E6122-BD14-4142-9E60-93220B4E82C1}"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4537985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211881" y="7010236"/>
            <a:ext cx="13040360" cy="2166708"/>
          </a:xfrm>
        </p:spPr>
        <p:txBody>
          <a:bodyPr anchor="t"/>
          <a:lstStyle>
            <a:lvl1pPr algn="l">
              <a:defRPr sz="6363" b="1" cap="all"/>
            </a:lvl1pPr>
          </a:lstStyle>
          <a:p>
            <a:r>
              <a:rPr lang="ja-JP" altLang="en-US"/>
              <a:t>マスター タイトルの書式設定</a:t>
            </a:r>
          </a:p>
        </p:txBody>
      </p:sp>
      <p:sp>
        <p:nvSpPr>
          <p:cNvPr id="3" name="テキスト プレースホルダ 2"/>
          <p:cNvSpPr>
            <a:spLocks noGrp="1"/>
          </p:cNvSpPr>
          <p:nvPr>
            <p:ph type="body" idx="1"/>
          </p:nvPr>
        </p:nvSpPr>
        <p:spPr>
          <a:xfrm>
            <a:off x="1211881" y="4623827"/>
            <a:ext cx="13040360" cy="2386409"/>
          </a:xfrm>
        </p:spPr>
        <p:txBody>
          <a:bodyPr anchor="b"/>
          <a:lstStyle>
            <a:lvl1pPr marL="0" indent="0">
              <a:buNone/>
              <a:defRPr sz="3181"/>
            </a:lvl1pPr>
            <a:lvl2pPr marL="727268" indent="0">
              <a:buNone/>
              <a:defRPr sz="2863"/>
            </a:lvl2pPr>
            <a:lvl3pPr marL="1454536" indent="0">
              <a:buNone/>
              <a:defRPr sz="2545"/>
            </a:lvl3pPr>
            <a:lvl4pPr marL="2181804" indent="0">
              <a:buNone/>
              <a:defRPr sz="2227"/>
            </a:lvl4pPr>
            <a:lvl5pPr marL="2909072" indent="0">
              <a:buNone/>
              <a:defRPr sz="2227"/>
            </a:lvl5pPr>
            <a:lvl6pPr marL="3636340" indent="0">
              <a:buNone/>
              <a:defRPr sz="2227"/>
            </a:lvl6pPr>
            <a:lvl7pPr marL="4363608" indent="0">
              <a:buNone/>
              <a:defRPr sz="2227"/>
            </a:lvl7pPr>
            <a:lvl8pPr marL="5090876" indent="0">
              <a:buNone/>
              <a:defRPr sz="2227"/>
            </a:lvl8pPr>
            <a:lvl9pPr marL="5818144" indent="0">
              <a:buNone/>
              <a:defRPr sz="2227"/>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694BDB-530F-4364-A4B7-5A1182A1D62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088952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767080" y="2545504"/>
            <a:ext cx="6775873" cy="7199634"/>
          </a:xfrm>
        </p:spPr>
        <p:txBody>
          <a:bodyPr/>
          <a:lstStyle>
            <a:lvl1pPr>
              <a:defRPr sz="4454"/>
            </a:lvl1pPr>
            <a:lvl2pPr>
              <a:defRPr sz="3818"/>
            </a:lvl2pPr>
            <a:lvl3pPr>
              <a:defRPr sz="3181"/>
            </a:lvl3pPr>
            <a:lvl4pPr>
              <a:defRPr sz="2863"/>
            </a:lvl4pPr>
            <a:lvl5pPr>
              <a:defRPr sz="2863"/>
            </a:lvl5pPr>
            <a:lvl6pPr>
              <a:defRPr sz="2863"/>
            </a:lvl6pPr>
            <a:lvl7pPr>
              <a:defRPr sz="2863"/>
            </a:lvl7pPr>
            <a:lvl8pPr>
              <a:defRPr sz="2863"/>
            </a:lvl8pPr>
            <a:lvl9pPr>
              <a:defRPr sz="286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7798647" y="2545504"/>
            <a:ext cx="6775873" cy="7199634"/>
          </a:xfrm>
        </p:spPr>
        <p:txBody>
          <a:bodyPr/>
          <a:lstStyle>
            <a:lvl1pPr>
              <a:defRPr sz="4454"/>
            </a:lvl1pPr>
            <a:lvl2pPr>
              <a:defRPr sz="3818"/>
            </a:lvl2pPr>
            <a:lvl3pPr>
              <a:defRPr sz="3181"/>
            </a:lvl3pPr>
            <a:lvl4pPr>
              <a:defRPr sz="2863"/>
            </a:lvl4pPr>
            <a:lvl5pPr>
              <a:defRPr sz="2863"/>
            </a:lvl5pPr>
            <a:lvl6pPr>
              <a:defRPr sz="2863"/>
            </a:lvl6pPr>
            <a:lvl7pPr>
              <a:defRPr sz="2863"/>
            </a:lvl7pPr>
            <a:lvl8pPr>
              <a:defRPr sz="2863"/>
            </a:lvl8pPr>
            <a:lvl9pPr>
              <a:defRPr sz="286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838101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67080" y="436878"/>
            <a:ext cx="13807440" cy="1818217"/>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767080" y="2441967"/>
            <a:ext cx="6778538" cy="1017695"/>
          </a:xfrm>
        </p:spPr>
        <p:txBody>
          <a:bodyPr anchor="b"/>
          <a:lstStyle>
            <a:lvl1pPr marL="0" indent="0">
              <a:buNone/>
              <a:defRPr sz="3818" b="1"/>
            </a:lvl1pPr>
            <a:lvl2pPr marL="727268" indent="0">
              <a:buNone/>
              <a:defRPr sz="3181" b="1"/>
            </a:lvl2pPr>
            <a:lvl3pPr marL="1454536" indent="0">
              <a:buNone/>
              <a:defRPr sz="2863" b="1"/>
            </a:lvl3pPr>
            <a:lvl4pPr marL="2181804" indent="0">
              <a:buNone/>
              <a:defRPr sz="2545" b="1"/>
            </a:lvl4pPr>
            <a:lvl5pPr marL="2909072" indent="0">
              <a:buNone/>
              <a:defRPr sz="2545" b="1"/>
            </a:lvl5pPr>
            <a:lvl6pPr marL="3636340" indent="0">
              <a:buNone/>
              <a:defRPr sz="2545" b="1"/>
            </a:lvl6pPr>
            <a:lvl7pPr marL="4363608" indent="0">
              <a:buNone/>
              <a:defRPr sz="2545" b="1"/>
            </a:lvl7pPr>
            <a:lvl8pPr marL="5090876" indent="0">
              <a:buNone/>
              <a:defRPr sz="2545" b="1"/>
            </a:lvl8pPr>
            <a:lvl9pPr marL="5818144" indent="0">
              <a:buNone/>
              <a:defRPr sz="2545"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767080" y="3459662"/>
            <a:ext cx="6778538" cy="6285475"/>
          </a:xfrm>
        </p:spPr>
        <p:txBody>
          <a:bodyPr/>
          <a:lstStyle>
            <a:lvl1pPr>
              <a:defRPr sz="3818"/>
            </a:lvl1pPr>
            <a:lvl2pPr>
              <a:defRPr sz="3181"/>
            </a:lvl2pPr>
            <a:lvl3pPr>
              <a:defRPr sz="2863"/>
            </a:lvl3pPr>
            <a:lvl4pPr>
              <a:defRPr sz="2545"/>
            </a:lvl4pPr>
            <a:lvl5pPr>
              <a:defRPr sz="2545"/>
            </a:lvl5pPr>
            <a:lvl6pPr>
              <a:defRPr sz="2545"/>
            </a:lvl6pPr>
            <a:lvl7pPr>
              <a:defRPr sz="2545"/>
            </a:lvl7pPr>
            <a:lvl8pPr>
              <a:defRPr sz="2545"/>
            </a:lvl8pPr>
            <a:lvl9pPr>
              <a:defRPr sz="254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7793321" y="2441967"/>
            <a:ext cx="6781200" cy="1017695"/>
          </a:xfrm>
        </p:spPr>
        <p:txBody>
          <a:bodyPr anchor="b"/>
          <a:lstStyle>
            <a:lvl1pPr marL="0" indent="0">
              <a:buNone/>
              <a:defRPr sz="3818" b="1"/>
            </a:lvl1pPr>
            <a:lvl2pPr marL="727268" indent="0">
              <a:buNone/>
              <a:defRPr sz="3181" b="1"/>
            </a:lvl2pPr>
            <a:lvl3pPr marL="1454536" indent="0">
              <a:buNone/>
              <a:defRPr sz="2863" b="1"/>
            </a:lvl3pPr>
            <a:lvl4pPr marL="2181804" indent="0">
              <a:buNone/>
              <a:defRPr sz="2545" b="1"/>
            </a:lvl4pPr>
            <a:lvl5pPr marL="2909072" indent="0">
              <a:buNone/>
              <a:defRPr sz="2545" b="1"/>
            </a:lvl5pPr>
            <a:lvl6pPr marL="3636340" indent="0">
              <a:buNone/>
              <a:defRPr sz="2545" b="1"/>
            </a:lvl6pPr>
            <a:lvl7pPr marL="4363608" indent="0">
              <a:buNone/>
              <a:defRPr sz="2545" b="1"/>
            </a:lvl7pPr>
            <a:lvl8pPr marL="5090876" indent="0">
              <a:buNone/>
              <a:defRPr sz="2545" b="1"/>
            </a:lvl8pPr>
            <a:lvl9pPr marL="5818144" indent="0">
              <a:buNone/>
              <a:defRPr sz="2545"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7793321" y="3459662"/>
            <a:ext cx="6781200" cy="6285475"/>
          </a:xfrm>
        </p:spPr>
        <p:txBody>
          <a:bodyPr/>
          <a:lstStyle>
            <a:lvl1pPr>
              <a:defRPr sz="3818"/>
            </a:lvl1pPr>
            <a:lvl2pPr>
              <a:defRPr sz="3181"/>
            </a:lvl2pPr>
            <a:lvl3pPr>
              <a:defRPr sz="2863"/>
            </a:lvl3pPr>
            <a:lvl4pPr>
              <a:defRPr sz="2545"/>
            </a:lvl4pPr>
            <a:lvl5pPr>
              <a:defRPr sz="2545"/>
            </a:lvl5pPr>
            <a:lvl6pPr>
              <a:defRPr sz="2545"/>
            </a:lvl6pPr>
            <a:lvl7pPr>
              <a:defRPr sz="2545"/>
            </a:lvl7pPr>
            <a:lvl8pPr>
              <a:defRPr sz="2545"/>
            </a:lvl8pPr>
            <a:lvl9pPr>
              <a:defRPr sz="254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B541BEC-AD9E-4104-AF2B-4C626651FF8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585008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FFE511-5094-4685-A035-FB392A6605D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93456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E9C2EA1-6911-4BAC-954D-0A2DD024DDC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924217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67081" y="434352"/>
            <a:ext cx="5047281" cy="1848520"/>
          </a:xfrm>
        </p:spPr>
        <p:txBody>
          <a:bodyPr anchor="b"/>
          <a:lstStyle>
            <a:lvl1pPr algn="l">
              <a:defRPr sz="3181" b="1"/>
            </a:lvl1pPr>
          </a:lstStyle>
          <a:p>
            <a:r>
              <a:rPr lang="ja-JP" altLang="en-US"/>
              <a:t>マスター タイトルの書式設定</a:t>
            </a:r>
          </a:p>
        </p:txBody>
      </p:sp>
      <p:sp>
        <p:nvSpPr>
          <p:cNvPr id="3" name="コンテンツ プレースホルダ 2"/>
          <p:cNvSpPr>
            <a:spLocks noGrp="1"/>
          </p:cNvSpPr>
          <p:nvPr>
            <p:ph idx="1"/>
          </p:nvPr>
        </p:nvSpPr>
        <p:spPr>
          <a:xfrm>
            <a:off x="5998139" y="434353"/>
            <a:ext cx="8576381" cy="9310785"/>
          </a:xfrm>
        </p:spPr>
        <p:txBody>
          <a:bodyPr/>
          <a:lstStyle>
            <a:lvl1pPr>
              <a:defRPr sz="5090"/>
            </a:lvl1pPr>
            <a:lvl2pPr>
              <a:defRPr sz="4454"/>
            </a:lvl2pPr>
            <a:lvl3pPr>
              <a:defRPr sz="3818"/>
            </a:lvl3pPr>
            <a:lvl4pPr>
              <a:defRPr sz="3181"/>
            </a:lvl4pPr>
            <a:lvl5pPr>
              <a:defRPr sz="3181"/>
            </a:lvl5pPr>
            <a:lvl6pPr>
              <a:defRPr sz="3181"/>
            </a:lvl6pPr>
            <a:lvl7pPr>
              <a:defRPr sz="3181"/>
            </a:lvl7pPr>
            <a:lvl8pPr>
              <a:defRPr sz="3181"/>
            </a:lvl8pPr>
            <a:lvl9pPr>
              <a:defRPr sz="318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767081" y="2282873"/>
            <a:ext cx="5047281" cy="7462265"/>
          </a:xfrm>
        </p:spPr>
        <p:txBody>
          <a:bodyPr/>
          <a:lstStyle>
            <a:lvl1pPr marL="0" indent="0">
              <a:buNone/>
              <a:defRPr sz="2227"/>
            </a:lvl1pPr>
            <a:lvl2pPr marL="727268" indent="0">
              <a:buNone/>
              <a:defRPr sz="1909"/>
            </a:lvl2pPr>
            <a:lvl3pPr marL="1454536" indent="0">
              <a:buNone/>
              <a:defRPr sz="1591"/>
            </a:lvl3pPr>
            <a:lvl4pPr marL="2181804" indent="0">
              <a:buNone/>
              <a:defRPr sz="1432"/>
            </a:lvl4pPr>
            <a:lvl5pPr marL="2909072" indent="0">
              <a:buNone/>
              <a:defRPr sz="1432"/>
            </a:lvl5pPr>
            <a:lvl6pPr marL="3636340" indent="0">
              <a:buNone/>
              <a:defRPr sz="1432"/>
            </a:lvl6pPr>
            <a:lvl7pPr marL="4363608" indent="0">
              <a:buNone/>
              <a:defRPr sz="1432"/>
            </a:lvl7pPr>
            <a:lvl8pPr marL="5090876" indent="0">
              <a:buNone/>
              <a:defRPr sz="1432"/>
            </a:lvl8pPr>
            <a:lvl9pPr marL="5818144" indent="0">
              <a:buNone/>
              <a:defRPr sz="1432"/>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0176D3-1CBA-4E5C-8891-6A87D7C30D4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946587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007061" y="7636510"/>
            <a:ext cx="9204960" cy="901533"/>
          </a:xfrm>
        </p:spPr>
        <p:txBody>
          <a:bodyPr anchor="b"/>
          <a:lstStyle>
            <a:lvl1pPr algn="l">
              <a:defRPr sz="3181" b="1"/>
            </a:lvl1pPr>
          </a:lstStyle>
          <a:p>
            <a:r>
              <a:rPr lang="ja-JP" altLang="en-US"/>
              <a:t>マスター タイトルの書式設定</a:t>
            </a:r>
          </a:p>
        </p:txBody>
      </p:sp>
      <p:sp>
        <p:nvSpPr>
          <p:cNvPr id="3" name="図プレースホルダ 2"/>
          <p:cNvSpPr>
            <a:spLocks noGrp="1"/>
          </p:cNvSpPr>
          <p:nvPr>
            <p:ph type="pic" idx="1"/>
          </p:nvPr>
        </p:nvSpPr>
        <p:spPr>
          <a:xfrm>
            <a:off x="3007061" y="974766"/>
            <a:ext cx="9204960" cy="6545580"/>
          </a:xfrm>
        </p:spPr>
        <p:txBody>
          <a:bodyPr/>
          <a:lstStyle>
            <a:lvl1pPr marL="0" indent="0">
              <a:buNone/>
              <a:defRPr sz="5090"/>
            </a:lvl1pPr>
            <a:lvl2pPr marL="727268" indent="0">
              <a:buNone/>
              <a:defRPr sz="4454"/>
            </a:lvl2pPr>
            <a:lvl3pPr marL="1454536" indent="0">
              <a:buNone/>
              <a:defRPr sz="3818"/>
            </a:lvl3pPr>
            <a:lvl4pPr marL="2181804" indent="0">
              <a:buNone/>
              <a:defRPr sz="3181"/>
            </a:lvl4pPr>
            <a:lvl5pPr marL="2909072" indent="0">
              <a:buNone/>
              <a:defRPr sz="3181"/>
            </a:lvl5pPr>
            <a:lvl6pPr marL="3636340" indent="0">
              <a:buNone/>
              <a:defRPr sz="3181"/>
            </a:lvl6pPr>
            <a:lvl7pPr marL="4363608" indent="0">
              <a:buNone/>
              <a:defRPr sz="3181"/>
            </a:lvl7pPr>
            <a:lvl8pPr marL="5090876" indent="0">
              <a:buNone/>
              <a:defRPr sz="3181"/>
            </a:lvl8pPr>
            <a:lvl9pPr marL="5818144" indent="0">
              <a:buNone/>
              <a:defRPr sz="3181"/>
            </a:lvl9pPr>
          </a:lstStyle>
          <a:p>
            <a:pPr lvl="0"/>
            <a:r>
              <a:rPr lang="ja-JP" altLang="en-US" noProof="0"/>
              <a:t>図を追加</a:t>
            </a:r>
          </a:p>
        </p:txBody>
      </p:sp>
      <p:sp>
        <p:nvSpPr>
          <p:cNvPr id="4" name="テキスト プレースホルダ 3"/>
          <p:cNvSpPr>
            <a:spLocks noGrp="1"/>
          </p:cNvSpPr>
          <p:nvPr>
            <p:ph type="body" sz="half" idx="2"/>
          </p:nvPr>
        </p:nvSpPr>
        <p:spPr>
          <a:xfrm>
            <a:off x="3007061" y="8538043"/>
            <a:ext cx="9204960" cy="1280327"/>
          </a:xfrm>
        </p:spPr>
        <p:txBody>
          <a:bodyPr/>
          <a:lstStyle>
            <a:lvl1pPr marL="0" indent="0">
              <a:buNone/>
              <a:defRPr sz="2227"/>
            </a:lvl1pPr>
            <a:lvl2pPr marL="727268" indent="0">
              <a:buNone/>
              <a:defRPr sz="1909"/>
            </a:lvl2pPr>
            <a:lvl3pPr marL="1454536" indent="0">
              <a:buNone/>
              <a:defRPr sz="1591"/>
            </a:lvl3pPr>
            <a:lvl4pPr marL="2181804" indent="0">
              <a:buNone/>
              <a:defRPr sz="1432"/>
            </a:lvl4pPr>
            <a:lvl5pPr marL="2909072" indent="0">
              <a:buNone/>
              <a:defRPr sz="1432"/>
            </a:lvl5pPr>
            <a:lvl6pPr marL="3636340" indent="0">
              <a:buNone/>
              <a:defRPr sz="1432"/>
            </a:lvl6pPr>
            <a:lvl7pPr marL="4363608" indent="0">
              <a:buNone/>
              <a:defRPr sz="1432"/>
            </a:lvl7pPr>
            <a:lvl8pPr marL="5090876" indent="0">
              <a:buNone/>
              <a:defRPr sz="1432"/>
            </a:lvl8pPr>
            <a:lvl9pPr marL="5818144" indent="0">
              <a:buNone/>
              <a:defRPr sz="1432"/>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3F5529-272E-4A2C-90D7-160EE3AC100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56409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B20612-914C-4BDE-8D4C-FEA4392E99F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734197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930890" y="1"/>
            <a:ext cx="3643630" cy="9745137"/>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1"/>
            <a:ext cx="10675197" cy="97451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FB01F7-FA20-4B15-9970-D297285851A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775743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grpSp>
        <p:nvGrpSpPr>
          <p:cNvPr id="29" name="Group 17"/>
          <p:cNvGrpSpPr/>
          <p:nvPr userDrawn="1"/>
        </p:nvGrpSpPr>
        <p:grpSpPr>
          <a:xfrm>
            <a:off x="0" y="1"/>
            <a:ext cx="15341600" cy="803046"/>
            <a:chOff x="0" y="0"/>
            <a:chExt cx="5760" cy="318"/>
          </a:xfrm>
        </p:grpSpPr>
        <p:pic>
          <p:nvPicPr>
            <p:cNvPr id="30" name="Picture 11" descr="mlit_top"/>
            <p:cNvPicPr>
              <a:picLocks noChangeAspect="1" noChangeArrowheads="1"/>
            </p:cNvPicPr>
            <p:nvPr userDrawn="1"/>
          </p:nvPicPr>
          <p:blipFill>
            <a:blip r:embed="rId2"/>
            <a:srcRect r="66945" b="42805"/>
            <a:stretch>
              <a:fillRect/>
            </a:stretch>
          </p:blipFill>
          <p:spPr>
            <a:xfrm>
              <a:off x="3856" y="0"/>
              <a:ext cx="1904" cy="318"/>
            </a:xfrm>
            <a:prstGeom prst="rect">
              <a:avLst/>
            </a:prstGeom>
            <a:noFill/>
            <a:ln w="9525">
              <a:noFill/>
              <a:miter lim="800000"/>
              <a:headEnd/>
              <a:tailEnd/>
            </a:ln>
          </p:spPr>
        </p:pic>
        <p:pic>
          <p:nvPicPr>
            <p:cNvPr id="31" name="Picture 16" descr="mlit_top"/>
            <p:cNvPicPr>
              <a:picLocks noChangeAspect="1" noChangeArrowheads="1"/>
            </p:cNvPicPr>
            <p:nvPr userDrawn="1"/>
          </p:nvPicPr>
          <p:blipFill>
            <a:blip r:embed="rId3"/>
            <a:srcRect l="50000" b="42805"/>
            <a:stretch>
              <a:fillRect/>
            </a:stretch>
          </p:blipFill>
          <p:spPr>
            <a:xfrm>
              <a:off x="1043" y="0"/>
              <a:ext cx="2880" cy="318"/>
            </a:xfrm>
            <a:prstGeom prst="rect">
              <a:avLst/>
            </a:prstGeom>
            <a:noFill/>
            <a:ln w="9525">
              <a:noFill/>
              <a:miter lim="800000"/>
              <a:headEnd/>
              <a:tailEnd/>
            </a:ln>
          </p:spPr>
        </p:pic>
        <p:pic>
          <p:nvPicPr>
            <p:cNvPr id="32" name="Picture 10" descr="mlit_top"/>
            <p:cNvPicPr>
              <a:picLocks noChangeAspect="1" noChangeArrowheads="1"/>
            </p:cNvPicPr>
            <p:nvPr userDrawn="1"/>
          </p:nvPicPr>
          <p:blipFill>
            <a:blip r:embed="rId3"/>
            <a:srcRect l="68906" b="42805"/>
            <a:stretch>
              <a:fillRect/>
            </a:stretch>
          </p:blipFill>
          <p:spPr>
            <a:xfrm>
              <a:off x="0" y="0"/>
              <a:ext cx="1791" cy="318"/>
            </a:xfrm>
            <a:prstGeom prst="rect">
              <a:avLst/>
            </a:prstGeom>
            <a:noFill/>
            <a:ln w="9525">
              <a:noFill/>
              <a:miter lim="800000"/>
              <a:headEnd/>
              <a:tailEnd/>
            </a:ln>
          </p:spPr>
        </p:pic>
      </p:grpSp>
      <p:sp>
        <p:nvSpPr>
          <p:cNvPr id="13" name="Rectangle 2"/>
          <p:cNvSpPr>
            <a:spLocks noGrp="1" noChangeArrowheads="1"/>
          </p:cNvSpPr>
          <p:nvPr>
            <p:ph type="title"/>
          </p:nvPr>
        </p:nvSpPr>
        <p:spPr bwMode="auto">
          <a:xfrm>
            <a:off x="0" y="0"/>
            <a:ext cx="15276554" cy="74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717">
                <a:solidFill>
                  <a:srgbClr val="0070C0"/>
                </a:solidFill>
              </a:defRPr>
            </a:lvl1pPr>
          </a:lstStyle>
          <a:p>
            <a:pPr lvl="0"/>
            <a:r>
              <a:rPr lang="ja-JP" altLang="en-US"/>
              <a:t>マスタ タイトルの書式設定</a:t>
            </a:r>
          </a:p>
        </p:txBody>
      </p:sp>
      <p:sp>
        <p:nvSpPr>
          <p:cNvPr id="14" name="Rectangle 6"/>
          <p:cNvSpPr>
            <a:spLocks noGrp="1" noChangeArrowheads="1"/>
          </p:cNvSpPr>
          <p:nvPr>
            <p:ph type="sldNum" sz="quarter" idx="12"/>
          </p:nvPr>
        </p:nvSpPr>
        <p:spPr>
          <a:xfrm>
            <a:off x="14348444" y="10380131"/>
            <a:ext cx="993156" cy="529169"/>
          </a:xfrm>
          <a:prstGeom prst="rect">
            <a:avLst/>
          </a:prstGeom>
        </p:spPr>
        <p:txBody>
          <a:bodyPr/>
          <a:lstStyle>
            <a:lvl1pPr algn="r">
              <a:defRPr sz="2168">
                <a:latin typeface="Meiryo UI" panose="020B0604030504040204" pitchFamily="50" charset="-128"/>
                <a:ea typeface="Meiryo UI" panose="020B0604030504040204" pitchFamily="50" charset="-128"/>
              </a:defRPr>
            </a:lvl1pPr>
          </a:lstStyle>
          <a:p>
            <a:pPr>
              <a:defRPr/>
            </a:pPr>
            <a:fld id="{35C1E978-A3B9-4673-8199-379729392307}" type="slidenum">
              <a:rPr lang="en-US" altLang="ja-JP" smtClean="0"/>
              <a:pPr>
                <a:defRPr/>
              </a:pPr>
              <a:t>‹#›</a:t>
            </a:fld>
            <a:endParaRPr lang="en-US" altLang="ja-JP"/>
          </a:p>
        </p:txBody>
      </p:sp>
    </p:spTree>
    <p:extLst>
      <p:ext uri="{BB962C8B-B14F-4D97-AF65-F5344CB8AC3E}">
        <p14:creationId xmlns:p14="http://schemas.microsoft.com/office/powerpoint/2010/main" val="4002945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67080" y="436878"/>
            <a:ext cx="13807440" cy="1818217"/>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767080" y="2441967"/>
            <a:ext cx="6778333" cy="1017695"/>
          </a:xfrm>
        </p:spPr>
        <p:txBody>
          <a:bodyPr anchor="b"/>
          <a:lstStyle>
            <a:lvl1pPr marL="0" indent="0">
              <a:buNone/>
              <a:defRPr sz="3430" b="1"/>
            </a:lvl1pPr>
            <a:lvl2pPr marL="653615" indent="0">
              <a:buNone/>
              <a:defRPr sz="2859" b="1"/>
            </a:lvl2pPr>
            <a:lvl3pPr marL="1307231" indent="0">
              <a:buNone/>
              <a:defRPr sz="2574" b="1"/>
            </a:lvl3pPr>
            <a:lvl4pPr marL="1960846" indent="0">
              <a:buNone/>
              <a:defRPr sz="2287" b="1"/>
            </a:lvl4pPr>
            <a:lvl5pPr marL="2614461" indent="0">
              <a:buNone/>
              <a:defRPr sz="2287" b="1"/>
            </a:lvl5pPr>
            <a:lvl6pPr marL="3268078" indent="0">
              <a:buNone/>
              <a:defRPr sz="2287" b="1"/>
            </a:lvl6pPr>
            <a:lvl7pPr marL="3921692" indent="0">
              <a:buNone/>
              <a:defRPr sz="2287" b="1"/>
            </a:lvl7pPr>
            <a:lvl8pPr marL="4575307" indent="0">
              <a:buNone/>
              <a:defRPr sz="2287" b="1"/>
            </a:lvl8pPr>
            <a:lvl9pPr marL="5228924" indent="0">
              <a:buNone/>
              <a:defRPr sz="228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767080" y="3459662"/>
            <a:ext cx="6778333" cy="6285475"/>
          </a:xfrm>
        </p:spPr>
        <p:txBody>
          <a:bodyPr/>
          <a:lstStyle>
            <a:lvl1pPr>
              <a:defRPr sz="3430"/>
            </a:lvl1pPr>
            <a:lvl2pPr>
              <a:defRPr sz="2859"/>
            </a:lvl2pPr>
            <a:lvl3pPr>
              <a:defRPr sz="2574"/>
            </a:lvl3pPr>
            <a:lvl4pPr>
              <a:defRPr sz="2287"/>
            </a:lvl4pPr>
            <a:lvl5pPr>
              <a:defRPr sz="2287"/>
            </a:lvl5pPr>
            <a:lvl6pPr>
              <a:defRPr sz="2287"/>
            </a:lvl6pPr>
            <a:lvl7pPr>
              <a:defRPr sz="2287"/>
            </a:lvl7pPr>
            <a:lvl8pPr>
              <a:defRPr sz="2287"/>
            </a:lvl8pPr>
            <a:lvl9pPr>
              <a:defRPr sz="228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7793738" y="2441967"/>
            <a:ext cx="6780791" cy="1017695"/>
          </a:xfrm>
        </p:spPr>
        <p:txBody>
          <a:bodyPr anchor="b"/>
          <a:lstStyle>
            <a:lvl1pPr marL="0" indent="0">
              <a:buNone/>
              <a:defRPr sz="3430" b="1"/>
            </a:lvl1pPr>
            <a:lvl2pPr marL="653615" indent="0">
              <a:buNone/>
              <a:defRPr sz="2859" b="1"/>
            </a:lvl2pPr>
            <a:lvl3pPr marL="1307231" indent="0">
              <a:buNone/>
              <a:defRPr sz="2574" b="1"/>
            </a:lvl3pPr>
            <a:lvl4pPr marL="1960846" indent="0">
              <a:buNone/>
              <a:defRPr sz="2287" b="1"/>
            </a:lvl4pPr>
            <a:lvl5pPr marL="2614461" indent="0">
              <a:buNone/>
              <a:defRPr sz="2287" b="1"/>
            </a:lvl5pPr>
            <a:lvl6pPr marL="3268078" indent="0">
              <a:buNone/>
              <a:defRPr sz="2287" b="1"/>
            </a:lvl6pPr>
            <a:lvl7pPr marL="3921692" indent="0">
              <a:buNone/>
              <a:defRPr sz="2287" b="1"/>
            </a:lvl7pPr>
            <a:lvl8pPr marL="4575307" indent="0">
              <a:buNone/>
              <a:defRPr sz="2287" b="1"/>
            </a:lvl8pPr>
            <a:lvl9pPr marL="5228924" indent="0">
              <a:buNone/>
              <a:defRPr sz="228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7793738" y="3459662"/>
            <a:ext cx="6780791" cy="6285475"/>
          </a:xfrm>
        </p:spPr>
        <p:txBody>
          <a:bodyPr/>
          <a:lstStyle>
            <a:lvl1pPr>
              <a:defRPr sz="3430"/>
            </a:lvl1pPr>
            <a:lvl2pPr>
              <a:defRPr sz="2859"/>
            </a:lvl2pPr>
            <a:lvl3pPr>
              <a:defRPr sz="2574"/>
            </a:lvl3pPr>
            <a:lvl4pPr>
              <a:defRPr sz="2287"/>
            </a:lvl4pPr>
            <a:lvl5pPr>
              <a:defRPr sz="2287"/>
            </a:lvl5pPr>
            <a:lvl6pPr>
              <a:defRPr sz="2287"/>
            </a:lvl6pPr>
            <a:lvl7pPr>
              <a:defRPr sz="2287"/>
            </a:lvl7pPr>
            <a:lvl8pPr>
              <a:defRPr sz="2287"/>
            </a:lvl8pPr>
            <a:lvl9pPr>
              <a:defRPr sz="228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3"/>
          <p:cNvSpPr>
            <a:spLocks noGrp="1" noChangeArrowheads="1"/>
          </p:cNvSpPr>
          <p:nvPr>
            <p:ph type="dt" sz="half" idx="10"/>
          </p:nvPr>
        </p:nvSpPr>
        <p:spPr>
          <a:ln/>
        </p:spPr>
        <p:txBody>
          <a:bodyPr/>
          <a:lstStyle>
            <a:lvl1pPr>
              <a:defRPr/>
            </a:lvl1pPr>
          </a:lstStyle>
          <a:p>
            <a:pPr>
              <a:defRPr/>
            </a:pPr>
            <a:fld id="{675E85E5-B442-43F2-9832-262F662EF5B5}" type="datetime1">
              <a:rPr lang="en-US" altLang="ja-JP" smtClean="0">
                <a:solidFill>
                  <a:srgbClr val="000000"/>
                </a:solidFill>
              </a:rPr>
              <a:t>4/7/2026</a:t>
            </a:fld>
            <a:endParaRPr lang="en-US" altLang="ja-JP" dirty="0">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00E6070F-1EA7-49A7-BE4B-955743FF1353}"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128074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3"/>
          <p:cNvSpPr>
            <a:spLocks noGrp="1" noChangeArrowheads="1"/>
          </p:cNvSpPr>
          <p:nvPr>
            <p:ph type="dt" sz="half" idx="10"/>
          </p:nvPr>
        </p:nvSpPr>
        <p:spPr>
          <a:ln/>
        </p:spPr>
        <p:txBody>
          <a:bodyPr/>
          <a:lstStyle>
            <a:lvl1pPr>
              <a:defRPr/>
            </a:lvl1pPr>
          </a:lstStyle>
          <a:p>
            <a:pPr>
              <a:defRPr/>
            </a:pPr>
            <a:fld id="{BDC1F061-1503-463D-8F9B-E376F1EE65C9}" type="datetime1">
              <a:rPr lang="en-US" altLang="ja-JP" smtClean="0">
                <a:solidFill>
                  <a:srgbClr val="000000"/>
                </a:solidFill>
              </a:rPr>
              <a:t>4/7/2026</a:t>
            </a:fld>
            <a:endParaRPr lang="en-US" altLang="ja-JP" dirty="0">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6FEF3B0B-B1E1-4C03-891B-B254E7649D48}"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22609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fld id="{C7E81386-02DC-4427-AAE3-ACFE6C3BC43C}" type="datetime1">
              <a:rPr lang="en-US" altLang="ja-JP" smtClean="0">
                <a:solidFill>
                  <a:srgbClr val="000000"/>
                </a:solidFill>
              </a:rPr>
              <a:t>4/7/2026</a:t>
            </a:fld>
            <a:endParaRPr lang="en-US" altLang="ja-JP" dirty="0">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6A8F643B-1E2A-4F03-8182-047C0680F225}"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286961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67081" y="434352"/>
            <a:ext cx="5047486" cy="1848520"/>
          </a:xfrm>
        </p:spPr>
        <p:txBody>
          <a:bodyPr anchor="b"/>
          <a:lstStyle>
            <a:lvl1pPr algn="l">
              <a:defRPr sz="2859" b="1"/>
            </a:lvl1pPr>
          </a:lstStyle>
          <a:p>
            <a:r>
              <a:rPr lang="ja-JP" altLang="en-US"/>
              <a:t>マスタ タイトルの書式設定</a:t>
            </a:r>
          </a:p>
        </p:txBody>
      </p:sp>
      <p:sp>
        <p:nvSpPr>
          <p:cNvPr id="3" name="コンテンツ プレースホルダ 2"/>
          <p:cNvSpPr>
            <a:spLocks noGrp="1"/>
          </p:cNvSpPr>
          <p:nvPr>
            <p:ph idx="1"/>
          </p:nvPr>
        </p:nvSpPr>
        <p:spPr>
          <a:xfrm>
            <a:off x="5998958" y="434359"/>
            <a:ext cx="8575563" cy="9310785"/>
          </a:xfrm>
        </p:spPr>
        <p:txBody>
          <a:bodyPr/>
          <a:lstStyle>
            <a:lvl1pPr>
              <a:defRPr sz="4575"/>
            </a:lvl1pPr>
            <a:lvl2pPr>
              <a:defRPr sz="4003"/>
            </a:lvl2pPr>
            <a:lvl3pPr>
              <a:defRPr sz="3430"/>
            </a:lvl3pPr>
            <a:lvl4pPr>
              <a:defRPr sz="2859"/>
            </a:lvl4pPr>
            <a:lvl5pPr>
              <a:defRPr sz="2859"/>
            </a:lvl5pPr>
            <a:lvl6pPr>
              <a:defRPr sz="2859"/>
            </a:lvl6pPr>
            <a:lvl7pPr>
              <a:defRPr sz="2859"/>
            </a:lvl7pPr>
            <a:lvl8pPr>
              <a:defRPr sz="2859"/>
            </a:lvl8pPr>
            <a:lvl9pPr>
              <a:defRPr sz="2859"/>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767081" y="2282878"/>
            <a:ext cx="5047486" cy="7462265"/>
          </a:xfrm>
        </p:spPr>
        <p:txBody>
          <a:bodyPr/>
          <a:lstStyle>
            <a:lvl1pPr marL="0" indent="0">
              <a:buNone/>
              <a:defRPr sz="2001"/>
            </a:lvl1pPr>
            <a:lvl2pPr marL="653615" indent="0">
              <a:buNone/>
              <a:defRPr sz="1716"/>
            </a:lvl2pPr>
            <a:lvl3pPr marL="1307231" indent="0">
              <a:buNone/>
              <a:defRPr sz="1429"/>
            </a:lvl3pPr>
            <a:lvl4pPr marL="1960846" indent="0">
              <a:buNone/>
              <a:defRPr sz="1287"/>
            </a:lvl4pPr>
            <a:lvl5pPr marL="2614461" indent="0">
              <a:buNone/>
              <a:defRPr sz="1287"/>
            </a:lvl5pPr>
            <a:lvl6pPr marL="3268078" indent="0">
              <a:buNone/>
              <a:defRPr sz="1287"/>
            </a:lvl6pPr>
            <a:lvl7pPr marL="3921692" indent="0">
              <a:buNone/>
              <a:defRPr sz="1287"/>
            </a:lvl7pPr>
            <a:lvl8pPr marL="4575307" indent="0">
              <a:buNone/>
              <a:defRPr sz="1287"/>
            </a:lvl8pPr>
            <a:lvl9pPr marL="5228924" indent="0">
              <a:buNone/>
              <a:defRPr sz="1287"/>
            </a:lvl9pPr>
          </a:lstStyle>
          <a:p>
            <a:pPr lvl="0"/>
            <a:r>
              <a:rPr lang="ja-JP" altLang="en-US"/>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fld id="{3D5F8CA0-F5BB-4D9D-8EAC-C6F024E4364F}" type="datetime1">
              <a:rPr lang="en-US" altLang="ja-JP" smtClean="0">
                <a:solidFill>
                  <a:srgbClr val="000000"/>
                </a:solidFill>
              </a:rPr>
              <a:t>4/7/2026</a:t>
            </a:fld>
            <a:endParaRPr lang="en-US" altLang="ja-JP" dirty="0">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CD240BB9-DC62-40AE-AFEB-DEDC9D7564AC}"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879066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006856" y="7636510"/>
            <a:ext cx="9204960" cy="901533"/>
          </a:xfrm>
        </p:spPr>
        <p:txBody>
          <a:bodyPr anchor="b"/>
          <a:lstStyle>
            <a:lvl1pPr algn="l">
              <a:defRPr sz="2859" b="1"/>
            </a:lvl1pPr>
          </a:lstStyle>
          <a:p>
            <a:r>
              <a:rPr lang="ja-JP" altLang="en-US"/>
              <a:t>マスタ タイトルの書式設定</a:t>
            </a:r>
          </a:p>
        </p:txBody>
      </p:sp>
      <p:sp>
        <p:nvSpPr>
          <p:cNvPr id="3" name="図プレースホルダ 2"/>
          <p:cNvSpPr>
            <a:spLocks noGrp="1"/>
          </p:cNvSpPr>
          <p:nvPr>
            <p:ph type="pic" idx="1"/>
          </p:nvPr>
        </p:nvSpPr>
        <p:spPr>
          <a:xfrm>
            <a:off x="3006856" y="974766"/>
            <a:ext cx="9204960" cy="6545580"/>
          </a:xfrm>
        </p:spPr>
        <p:txBody>
          <a:bodyPr/>
          <a:lstStyle>
            <a:lvl1pPr marL="0" indent="0">
              <a:buNone/>
              <a:defRPr sz="4575"/>
            </a:lvl1pPr>
            <a:lvl2pPr marL="653615" indent="0">
              <a:buNone/>
              <a:defRPr sz="4003"/>
            </a:lvl2pPr>
            <a:lvl3pPr marL="1307231" indent="0">
              <a:buNone/>
              <a:defRPr sz="3430"/>
            </a:lvl3pPr>
            <a:lvl4pPr marL="1960846" indent="0">
              <a:buNone/>
              <a:defRPr sz="2859"/>
            </a:lvl4pPr>
            <a:lvl5pPr marL="2614461" indent="0">
              <a:buNone/>
              <a:defRPr sz="2859"/>
            </a:lvl5pPr>
            <a:lvl6pPr marL="3268078" indent="0">
              <a:buNone/>
              <a:defRPr sz="2859"/>
            </a:lvl6pPr>
            <a:lvl7pPr marL="3921692" indent="0">
              <a:buNone/>
              <a:defRPr sz="2859"/>
            </a:lvl7pPr>
            <a:lvl8pPr marL="4575307" indent="0">
              <a:buNone/>
              <a:defRPr sz="2859"/>
            </a:lvl8pPr>
            <a:lvl9pPr marL="5228924" indent="0">
              <a:buNone/>
              <a:defRPr sz="2859"/>
            </a:lvl9pPr>
          </a:lstStyle>
          <a:p>
            <a:pPr lvl="0"/>
            <a:endParaRPr lang="ja-JP" altLang="en-US" noProof="0" dirty="0"/>
          </a:p>
        </p:txBody>
      </p:sp>
      <p:sp>
        <p:nvSpPr>
          <p:cNvPr id="4" name="テキスト プレースホルダ 3"/>
          <p:cNvSpPr>
            <a:spLocks noGrp="1"/>
          </p:cNvSpPr>
          <p:nvPr>
            <p:ph type="body" sz="half" idx="2"/>
          </p:nvPr>
        </p:nvSpPr>
        <p:spPr>
          <a:xfrm>
            <a:off x="3006856" y="8538043"/>
            <a:ext cx="9204960" cy="1280327"/>
          </a:xfrm>
        </p:spPr>
        <p:txBody>
          <a:bodyPr/>
          <a:lstStyle>
            <a:lvl1pPr marL="0" indent="0">
              <a:buNone/>
              <a:defRPr sz="2001"/>
            </a:lvl1pPr>
            <a:lvl2pPr marL="653615" indent="0">
              <a:buNone/>
              <a:defRPr sz="1716"/>
            </a:lvl2pPr>
            <a:lvl3pPr marL="1307231" indent="0">
              <a:buNone/>
              <a:defRPr sz="1429"/>
            </a:lvl3pPr>
            <a:lvl4pPr marL="1960846" indent="0">
              <a:buNone/>
              <a:defRPr sz="1287"/>
            </a:lvl4pPr>
            <a:lvl5pPr marL="2614461" indent="0">
              <a:buNone/>
              <a:defRPr sz="1287"/>
            </a:lvl5pPr>
            <a:lvl6pPr marL="3268078" indent="0">
              <a:buNone/>
              <a:defRPr sz="1287"/>
            </a:lvl6pPr>
            <a:lvl7pPr marL="3921692" indent="0">
              <a:buNone/>
              <a:defRPr sz="1287"/>
            </a:lvl7pPr>
            <a:lvl8pPr marL="4575307" indent="0">
              <a:buNone/>
              <a:defRPr sz="1287"/>
            </a:lvl8pPr>
            <a:lvl9pPr marL="5228924" indent="0">
              <a:buNone/>
              <a:defRPr sz="1287"/>
            </a:lvl9pPr>
          </a:lstStyle>
          <a:p>
            <a:pPr lvl="0"/>
            <a:r>
              <a:rPr lang="ja-JP" altLang="en-US"/>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fld id="{230CBB78-0FAD-412F-AC2D-D7625B9E3619}" type="datetime1">
              <a:rPr lang="en-US" altLang="ja-JP" smtClean="0">
                <a:solidFill>
                  <a:srgbClr val="000000"/>
                </a:solidFill>
              </a:rPr>
              <a:t>4/7/2026</a:t>
            </a:fld>
            <a:endParaRPr lang="en-US" altLang="ja-JP" dirty="0">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ECD109A3-A064-4A10-ADA6-4A4FD1722D1A}"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990837586"/>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14" Target="../media/image1.jpeg"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slideLayouts/slideLayout24.xml" Type="http://schemas.openxmlformats.org/officeDocument/2006/relationships/slideLayout"/><Relationship Id="rId13" Target="../slideLayouts/slideLayout25.xml" Type="http://schemas.openxmlformats.org/officeDocument/2006/relationships/slideLayout"/><Relationship Id="rId14" Target="../theme/theme2.xml" Type="http://schemas.openxmlformats.org/officeDocument/2006/relationships/theme"/><Relationship Id="rId15" Target="../media/image3.wmf" Type="http://schemas.openxmlformats.org/officeDocument/2006/relationships/imag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6.xml" Type="http://schemas.openxmlformats.org/officeDocument/2006/relationships/slideLayout"/><Relationship Id="rId10" Target="../slideLayouts/slideLayout35.xml" Type="http://schemas.openxmlformats.org/officeDocument/2006/relationships/slideLayout"/><Relationship Id="rId11" Target="../slideLayouts/slideLayout36.xml" Type="http://schemas.openxmlformats.org/officeDocument/2006/relationships/slideLayout"/><Relationship Id="rId12" Target="../slideLayouts/slideLayout37.xml" Type="http://schemas.openxmlformats.org/officeDocument/2006/relationships/slideLayout"/><Relationship Id="rId13" Target="../theme/theme3.xml" Type="http://schemas.openxmlformats.org/officeDocument/2006/relationships/theme"/><Relationship Id="rId14" Target="../media/image3.wmf" Type="http://schemas.openxmlformats.org/officeDocument/2006/relationships/image"/><Relationship Id="rId2" Target="../slideLayouts/slideLayout27.xml" Type="http://schemas.openxmlformats.org/officeDocument/2006/relationships/slideLayout"/><Relationship Id="rId3" Target="../slideLayouts/slideLayout28.xml" Type="http://schemas.openxmlformats.org/officeDocument/2006/relationships/slideLayout"/><Relationship Id="rId4" Target="../slideLayouts/slideLayout29.xml" Type="http://schemas.openxmlformats.org/officeDocument/2006/relationships/slideLayout"/><Relationship Id="rId5" Target="../slideLayouts/slideLayout30.xml" Type="http://schemas.openxmlformats.org/officeDocument/2006/relationships/slideLayout"/><Relationship Id="rId6" Target="../slideLayouts/slideLayout31.xml" Type="http://schemas.openxmlformats.org/officeDocument/2006/relationships/slideLayout"/><Relationship Id="rId7" Target="../slideLayouts/slideLayout32.xml" Type="http://schemas.openxmlformats.org/officeDocument/2006/relationships/slideLayout"/><Relationship Id="rId8" Target="../slideLayouts/slideLayout33.xml" Type="http://schemas.openxmlformats.org/officeDocument/2006/relationships/slideLayout"/><Relationship Id="rId9" Target="../slideLayouts/slideLayout34.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8.xml" Type="http://schemas.openxmlformats.org/officeDocument/2006/relationships/slideLayout"/><Relationship Id="rId10" Target="../slideLayouts/slideLayout47.xml" Type="http://schemas.openxmlformats.org/officeDocument/2006/relationships/slideLayout"/><Relationship Id="rId11" Target="../slideLayouts/slideLayout48.xml" Type="http://schemas.openxmlformats.org/officeDocument/2006/relationships/slideLayout"/><Relationship Id="rId12" Target="../slideLayouts/slideLayout49.xml" Type="http://schemas.openxmlformats.org/officeDocument/2006/relationships/slideLayout"/><Relationship Id="rId13" Target="../theme/theme4.xml" Type="http://schemas.openxmlformats.org/officeDocument/2006/relationships/theme"/><Relationship Id="rId14" Target="../media/image4.png" Type="http://schemas.openxmlformats.org/officeDocument/2006/relationships/image"/><Relationship Id="rId15" Target="../media/image5.png" Type="http://schemas.openxmlformats.org/officeDocument/2006/relationships/image"/><Relationship Id="rId16" Target="../media/image6.png" Type="http://schemas.openxmlformats.org/officeDocument/2006/relationships/image"/><Relationship Id="rId17" Target="../media/image3.wmf" Type="http://schemas.openxmlformats.org/officeDocument/2006/relationships/image"/><Relationship Id="rId2" Target="../slideLayouts/slideLayout39.xml" Type="http://schemas.openxmlformats.org/officeDocument/2006/relationships/slideLayout"/><Relationship Id="rId3" Target="../slideLayouts/slideLayout40.xml" Type="http://schemas.openxmlformats.org/officeDocument/2006/relationships/slideLayout"/><Relationship Id="rId4" Target="../slideLayouts/slideLayout41.xml" Type="http://schemas.openxmlformats.org/officeDocument/2006/relationships/slideLayout"/><Relationship Id="rId5" Target="../slideLayouts/slideLayout42.xml" Type="http://schemas.openxmlformats.org/officeDocument/2006/relationships/slideLayout"/><Relationship Id="rId6" Target="../slideLayouts/slideLayout43.xml" Type="http://schemas.openxmlformats.org/officeDocument/2006/relationships/slideLayout"/><Relationship Id="rId7" Target="../slideLayouts/slideLayout44.xml" Type="http://schemas.openxmlformats.org/officeDocument/2006/relationships/slideLayout"/><Relationship Id="rId8" Target="../slideLayouts/slideLayout45.xml" Type="http://schemas.openxmlformats.org/officeDocument/2006/relationships/slideLayout"/><Relationship Id="rId9" Target="../slideLayouts/slideLayout46.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bwMode="auto">
          <a:xfrm>
            <a:off x="767080" y="2545514"/>
            <a:ext cx="13807440" cy="71996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3" name="Rectangle 3"/>
          <p:cNvSpPr>
            <a:spLocks noGrp="1" noChangeArrowheads="1"/>
          </p:cNvSpPr>
          <p:nvPr>
            <p:ph type="dt" sz="half" idx="2"/>
          </p:nvPr>
        </p:nvSpPr>
        <p:spPr bwMode="auto">
          <a:xfrm>
            <a:off x="767080" y="9934534"/>
            <a:ext cx="3579707" cy="7575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2001">
                <a:latin typeface="Arial" charset="0"/>
                <a:ea typeface="ＭＳ Ｐゴシック" pitchFamily="50" charset="-128"/>
              </a:defRPr>
            </a:lvl1pPr>
          </a:lstStyle>
          <a:p>
            <a:pPr fontAlgn="base">
              <a:spcBef>
                <a:spcPct val="0"/>
              </a:spcBef>
              <a:spcAft>
                <a:spcPct val="0"/>
              </a:spcAft>
              <a:defRPr/>
            </a:pPr>
            <a:fld id="{DCC7122B-6FDD-49B2-BCE6-A70D3848208B}" type="datetime1">
              <a:rPr lang="en-US" altLang="ja-JP" smtClean="0">
                <a:solidFill>
                  <a:srgbClr val="000000"/>
                </a:solidFill>
              </a:rPr>
              <a:t>4/7/2026</a:t>
            </a:fld>
            <a:endParaRPr lang="en-US" altLang="ja-JP" dirty="0">
              <a:solidFill>
                <a:srgbClr val="000000"/>
              </a:solidFill>
            </a:endParaRPr>
          </a:p>
        </p:txBody>
      </p:sp>
      <p:sp>
        <p:nvSpPr>
          <p:cNvPr id="30724" name="Rectangle 4"/>
          <p:cNvSpPr>
            <a:spLocks noGrp="1" noChangeArrowheads="1"/>
          </p:cNvSpPr>
          <p:nvPr>
            <p:ph type="ftr" sz="quarter" idx="3"/>
          </p:nvPr>
        </p:nvSpPr>
        <p:spPr bwMode="auto">
          <a:xfrm>
            <a:off x="5241714" y="9934534"/>
            <a:ext cx="4858173" cy="7575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2001">
                <a:latin typeface="Arial" charset="0"/>
                <a:ea typeface="ＭＳ Ｐゴシック" pitchFamily="50" charset="-128"/>
              </a:defRPr>
            </a:lvl1pPr>
          </a:lstStyle>
          <a:p>
            <a:pPr fontAlgn="base">
              <a:spcBef>
                <a:spcPct val="0"/>
              </a:spcBef>
              <a:spcAft>
                <a:spcPct val="0"/>
              </a:spcAft>
              <a:defRPr/>
            </a:pPr>
            <a:endParaRPr lang="en-US" altLang="ja-JP" dirty="0">
              <a:solidFill>
                <a:srgbClr val="000000"/>
              </a:solidFill>
            </a:endParaRPr>
          </a:p>
        </p:txBody>
      </p:sp>
      <p:sp>
        <p:nvSpPr>
          <p:cNvPr id="30725" name="Rectangle 5"/>
          <p:cNvSpPr>
            <a:spLocks noGrp="1" noChangeArrowheads="1"/>
          </p:cNvSpPr>
          <p:nvPr>
            <p:ph type="sldNum" sz="quarter" idx="4"/>
          </p:nvPr>
        </p:nvSpPr>
        <p:spPr bwMode="auto">
          <a:xfrm>
            <a:off x="11761893" y="9921908"/>
            <a:ext cx="3579707" cy="7575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001">
                <a:latin typeface="Arial" charset="0"/>
                <a:ea typeface="ＭＳ Ｐゴシック" pitchFamily="50" charset="-128"/>
              </a:defRPr>
            </a:lvl1pPr>
          </a:lstStyle>
          <a:p>
            <a:pPr fontAlgn="base">
              <a:spcBef>
                <a:spcPct val="0"/>
              </a:spcBef>
              <a:spcAft>
                <a:spcPct val="0"/>
              </a:spcAft>
              <a:defRPr/>
            </a:pPr>
            <a:fld id="{0236B547-3939-4448-B510-15C4227AECE5}" type="slidenum">
              <a:rPr lang="en-US" altLang="ja-JP">
                <a:solidFill>
                  <a:srgbClr val="000000"/>
                </a:solidFill>
              </a:rPr>
              <a:pPr fontAlgn="base">
                <a:spcBef>
                  <a:spcPct val="0"/>
                </a:spcBef>
                <a:spcAft>
                  <a:spcPct val="0"/>
                </a:spcAft>
                <a:defRPr/>
              </a:pPr>
              <a:t>‹#›</a:t>
            </a:fld>
            <a:endParaRPr lang="en-US" altLang="ja-JP" dirty="0">
              <a:solidFill>
                <a:srgbClr val="000000"/>
              </a:solidFill>
            </a:endParaRPr>
          </a:p>
        </p:txBody>
      </p:sp>
      <p:sp>
        <p:nvSpPr>
          <p:cNvPr id="30726" name="Rectangle 6"/>
          <p:cNvSpPr>
            <a:spLocks noChangeArrowheads="1"/>
          </p:cNvSpPr>
          <p:nvPr/>
        </p:nvSpPr>
        <p:spPr bwMode="auto">
          <a:xfrm>
            <a:off x="0" y="6"/>
            <a:ext cx="15341600" cy="583345"/>
          </a:xfrm>
          <a:prstGeom prst="rect">
            <a:avLst/>
          </a:prstGeom>
          <a:noFill/>
          <a:ln w="9525" algn="ctr">
            <a:noFill/>
            <a:miter lim="800000"/>
            <a:headEnd/>
            <a:tailEnd/>
          </a:ln>
          <a:effectLst/>
        </p:spPr>
        <p:txBody>
          <a:bodyPr wrap="none" anchor="ctr"/>
          <a:lstStyle/>
          <a:p>
            <a:pPr algn="ctr" fontAlgn="base">
              <a:spcBef>
                <a:spcPct val="0"/>
              </a:spcBef>
              <a:spcAft>
                <a:spcPct val="0"/>
              </a:spcAft>
              <a:defRPr/>
            </a:pPr>
            <a:endParaRPr lang="ja-JP" altLang="en-US" sz="2788" dirty="0">
              <a:solidFill>
                <a:srgbClr val="000000"/>
              </a:solidFill>
            </a:endParaRPr>
          </a:p>
        </p:txBody>
      </p:sp>
      <p:grpSp>
        <p:nvGrpSpPr>
          <p:cNvPr id="2" name="Group 27"/>
          <p:cNvGrpSpPr>
            <a:grpSpLocks/>
          </p:cNvGrpSpPr>
          <p:nvPr/>
        </p:nvGrpSpPr>
        <p:grpSpPr bwMode="auto">
          <a:xfrm>
            <a:off x="0" y="530319"/>
            <a:ext cx="15341600" cy="340916"/>
            <a:chOff x="0" y="255"/>
            <a:chExt cx="6240" cy="135"/>
          </a:xfrm>
        </p:grpSpPr>
        <p:sp>
          <p:nvSpPr>
            <p:cNvPr id="30748" name="Rectangle 28"/>
            <p:cNvSpPr>
              <a:spLocks noChangeArrowheads="1"/>
            </p:cNvSpPr>
            <p:nvPr userDrawn="1"/>
          </p:nvSpPr>
          <p:spPr bwMode="auto">
            <a:xfrm>
              <a:off x="0" y="345"/>
              <a:ext cx="6240" cy="45"/>
            </a:xfrm>
            <a:prstGeom prst="rect">
              <a:avLst/>
            </a:prstGeom>
            <a:solidFill>
              <a:srgbClr val="FF0000"/>
            </a:solidFill>
            <a:ln w="9525" algn="ctr">
              <a:noFill/>
              <a:miter lim="800000"/>
              <a:headEnd/>
              <a:tailEnd/>
            </a:ln>
            <a:effectLst/>
          </p:spPr>
          <p:txBody>
            <a:bodyPr wrap="none" anchor="ctr"/>
            <a:lstStyle/>
            <a:p>
              <a:pPr algn="ctr" fontAlgn="base">
                <a:spcBef>
                  <a:spcPct val="0"/>
                </a:spcBef>
                <a:spcAft>
                  <a:spcPct val="0"/>
                </a:spcAft>
                <a:defRPr/>
              </a:pPr>
              <a:endParaRPr lang="ja-JP" altLang="en-US" sz="2788" dirty="0">
                <a:solidFill>
                  <a:srgbClr val="000000"/>
                </a:solidFill>
              </a:endParaRPr>
            </a:p>
          </p:txBody>
        </p:sp>
        <p:sp>
          <p:nvSpPr>
            <p:cNvPr id="30749" name="Rectangle 29"/>
            <p:cNvSpPr>
              <a:spLocks noChangeArrowheads="1"/>
            </p:cNvSpPr>
            <p:nvPr userDrawn="1"/>
          </p:nvSpPr>
          <p:spPr bwMode="auto">
            <a:xfrm>
              <a:off x="0" y="300"/>
              <a:ext cx="6240" cy="45"/>
            </a:xfrm>
            <a:prstGeom prst="rect">
              <a:avLst/>
            </a:prstGeom>
            <a:solidFill>
              <a:srgbClr val="FF3399"/>
            </a:solidFill>
            <a:ln w="9525" algn="ctr">
              <a:noFill/>
              <a:miter lim="800000"/>
              <a:headEnd/>
              <a:tailEnd/>
            </a:ln>
            <a:effectLst/>
          </p:spPr>
          <p:txBody>
            <a:bodyPr wrap="none" anchor="ctr"/>
            <a:lstStyle/>
            <a:p>
              <a:pPr algn="ctr" fontAlgn="base">
                <a:spcBef>
                  <a:spcPct val="0"/>
                </a:spcBef>
                <a:spcAft>
                  <a:spcPct val="0"/>
                </a:spcAft>
                <a:defRPr/>
              </a:pPr>
              <a:endParaRPr lang="ja-JP" altLang="en-US" sz="2788" dirty="0">
                <a:solidFill>
                  <a:srgbClr val="000000"/>
                </a:solidFill>
              </a:endParaRPr>
            </a:p>
          </p:txBody>
        </p:sp>
        <p:sp>
          <p:nvSpPr>
            <p:cNvPr id="30750" name="Rectangle 30"/>
            <p:cNvSpPr>
              <a:spLocks noChangeArrowheads="1"/>
            </p:cNvSpPr>
            <p:nvPr userDrawn="1"/>
          </p:nvSpPr>
          <p:spPr bwMode="auto">
            <a:xfrm>
              <a:off x="0" y="255"/>
              <a:ext cx="6240" cy="45"/>
            </a:xfrm>
            <a:prstGeom prst="rect">
              <a:avLst/>
            </a:prstGeom>
            <a:solidFill>
              <a:srgbClr val="FFCCFF"/>
            </a:solidFill>
            <a:ln w="9525" algn="ctr">
              <a:noFill/>
              <a:miter lim="800000"/>
              <a:headEnd/>
              <a:tailEnd/>
            </a:ln>
            <a:effectLst/>
          </p:spPr>
          <p:txBody>
            <a:bodyPr wrap="none" anchor="ctr"/>
            <a:lstStyle/>
            <a:p>
              <a:pPr algn="ctr" fontAlgn="base">
                <a:spcBef>
                  <a:spcPct val="0"/>
                </a:spcBef>
                <a:spcAft>
                  <a:spcPct val="0"/>
                </a:spcAft>
                <a:defRPr/>
              </a:pPr>
              <a:endParaRPr lang="ja-JP" altLang="en-US" sz="2788" dirty="0">
                <a:solidFill>
                  <a:srgbClr val="000000"/>
                </a:solidFill>
              </a:endParaRPr>
            </a:p>
          </p:txBody>
        </p:sp>
      </p:grpSp>
      <p:sp>
        <p:nvSpPr>
          <p:cNvPr id="7176" name="Rectangle 22"/>
          <p:cNvSpPr>
            <a:spLocks noGrp="1" noChangeArrowheads="1"/>
          </p:cNvSpPr>
          <p:nvPr>
            <p:ph type="title"/>
          </p:nvPr>
        </p:nvSpPr>
        <p:spPr bwMode="auto">
          <a:xfrm>
            <a:off x="2" y="0"/>
            <a:ext cx="12801878" cy="7575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7177" name="Picture 32" descr="ppjtitle"/>
          <p:cNvPicPr>
            <a:picLocks noChangeAspect="1" noChangeArrowheads="1"/>
          </p:cNvPicPr>
          <p:nvPr/>
        </p:nvPicPr>
        <p:blipFill>
          <a:blip r:embed="rId14" cstate="email"/>
          <a:srcRect/>
          <a:stretch>
            <a:fillRect/>
          </a:stretch>
        </p:blipFill>
        <p:spPr bwMode="auto">
          <a:xfrm>
            <a:off x="13470621" y="6"/>
            <a:ext cx="1870986" cy="532839"/>
          </a:xfrm>
          <a:prstGeom prst="rect">
            <a:avLst/>
          </a:prstGeom>
          <a:noFill/>
          <a:ln w="9525">
            <a:noFill/>
            <a:miter lim="800000"/>
            <a:headEnd/>
            <a:tailEnd/>
          </a:ln>
        </p:spPr>
      </p:pic>
    </p:spTree>
    <p:extLst>
      <p:ext uri="{BB962C8B-B14F-4D97-AF65-F5344CB8AC3E}">
        <p14:creationId xmlns:p14="http://schemas.microsoft.com/office/powerpoint/2010/main" val="2036022813"/>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Lst>
  <p:hf hdr="0" ftr="0" dt="0"/>
  <p:txStyles>
    <p:titleStyle>
      <a:lvl1pPr algn="l" rtl="0" eaLnBrk="0" fontAlgn="base" hangingPunct="0">
        <a:spcBef>
          <a:spcPct val="0"/>
        </a:spcBef>
        <a:spcAft>
          <a:spcPct val="0"/>
        </a:spcAft>
        <a:defRPr kumimoji="1" sz="4003">
          <a:solidFill>
            <a:schemeClr val="tx1"/>
          </a:solidFill>
          <a:latin typeface="+mj-lt"/>
          <a:ea typeface="+mj-ea"/>
          <a:cs typeface="+mj-cs"/>
        </a:defRPr>
      </a:lvl1pPr>
      <a:lvl2pPr algn="l" rtl="0" eaLnBrk="0" fontAlgn="base" hangingPunct="0">
        <a:spcBef>
          <a:spcPct val="0"/>
        </a:spcBef>
        <a:spcAft>
          <a:spcPct val="0"/>
        </a:spcAft>
        <a:defRPr kumimoji="1" sz="4003">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4003">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4003">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4003">
          <a:solidFill>
            <a:schemeClr val="tx1"/>
          </a:solidFill>
          <a:latin typeface="HGP創英角ｺﾞｼｯｸUB" pitchFamily="50" charset="-128"/>
          <a:ea typeface="HGP創英角ｺﾞｼｯｸUB" pitchFamily="50" charset="-128"/>
        </a:defRPr>
      </a:lvl5pPr>
      <a:lvl6pPr marL="653615" algn="l" rtl="0" fontAlgn="base">
        <a:spcBef>
          <a:spcPct val="0"/>
        </a:spcBef>
        <a:spcAft>
          <a:spcPct val="0"/>
        </a:spcAft>
        <a:defRPr kumimoji="1" sz="4003">
          <a:solidFill>
            <a:schemeClr val="tx1"/>
          </a:solidFill>
          <a:latin typeface="HGP創英角ｺﾞｼｯｸUB" pitchFamily="50" charset="-128"/>
          <a:ea typeface="HGP創英角ｺﾞｼｯｸUB" pitchFamily="50" charset="-128"/>
        </a:defRPr>
      </a:lvl6pPr>
      <a:lvl7pPr marL="1307231" algn="l" rtl="0" fontAlgn="base">
        <a:spcBef>
          <a:spcPct val="0"/>
        </a:spcBef>
        <a:spcAft>
          <a:spcPct val="0"/>
        </a:spcAft>
        <a:defRPr kumimoji="1" sz="4003">
          <a:solidFill>
            <a:schemeClr val="tx1"/>
          </a:solidFill>
          <a:latin typeface="HGP創英角ｺﾞｼｯｸUB" pitchFamily="50" charset="-128"/>
          <a:ea typeface="HGP創英角ｺﾞｼｯｸUB" pitchFamily="50" charset="-128"/>
        </a:defRPr>
      </a:lvl7pPr>
      <a:lvl8pPr marL="1960846" algn="l" rtl="0" fontAlgn="base">
        <a:spcBef>
          <a:spcPct val="0"/>
        </a:spcBef>
        <a:spcAft>
          <a:spcPct val="0"/>
        </a:spcAft>
        <a:defRPr kumimoji="1" sz="4003">
          <a:solidFill>
            <a:schemeClr val="tx1"/>
          </a:solidFill>
          <a:latin typeface="HGP創英角ｺﾞｼｯｸUB" pitchFamily="50" charset="-128"/>
          <a:ea typeface="HGP創英角ｺﾞｼｯｸUB" pitchFamily="50" charset="-128"/>
        </a:defRPr>
      </a:lvl8pPr>
      <a:lvl9pPr marL="2614461" algn="l" rtl="0" fontAlgn="base">
        <a:spcBef>
          <a:spcPct val="0"/>
        </a:spcBef>
        <a:spcAft>
          <a:spcPct val="0"/>
        </a:spcAft>
        <a:defRPr kumimoji="1" sz="4003">
          <a:solidFill>
            <a:schemeClr val="tx1"/>
          </a:solidFill>
          <a:latin typeface="HGP創英角ｺﾞｼｯｸUB" pitchFamily="50" charset="-128"/>
          <a:ea typeface="HGP創英角ｺﾞｼｯｸUB" pitchFamily="50" charset="-128"/>
        </a:defRPr>
      </a:lvl9pPr>
    </p:titleStyle>
    <p:bodyStyle>
      <a:lvl1pPr marL="490212" indent="-490212" algn="l" rtl="0" eaLnBrk="0" fontAlgn="base" hangingPunct="0">
        <a:spcBef>
          <a:spcPct val="20000"/>
        </a:spcBef>
        <a:spcAft>
          <a:spcPct val="0"/>
        </a:spcAft>
        <a:buChar char="•"/>
        <a:defRPr kumimoji="1" sz="4575">
          <a:solidFill>
            <a:schemeClr val="tx1"/>
          </a:solidFill>
          <a:latin typeface="+mn-lt"/>
          <a:ea typeface="ＭＳ Ｐゴシック" pitchFamily="50" charset="-128"/>
          <a:cs typeface="+mn-cs"/>
        </a:defRPr>
      </a:lvl1pPr>
      <a:lvl2pPr marL="1062125" indent="-408510" algn="l" rtl="0" eaLnBrk="0" fontAlgn="base" hangingPunct="0">
        <a:spcBef>
          <a:spcPct val="20000"/>
        </a:spcBef>
        <a:spcAft>
          <a:spcPct val="0"/>
        </a:spcAft>
        <a:buChar char="–"/>
        <a:defRPr kumimoji="1" sz="4003">
          <a:solidFill>
            <a:schemeClr val="tx1"/>
          </a:solidFill>
          <a:latin typeface="+mn-lt"/>
          <a:ea typeface="ＭＳ Ｐゴシック" pitchFamily="50" charset="-128"/>
        </a:defRPr>
      </a:lvl2pPr>
      <a:lvl3pPr marL="1634038" indent="-326808" algn="l" rtl="0" eaLnBrk="0" fontAlgn="base" hangingPunct="0">
        <a:spcBef>
          <a:spcPct val="20000"/>
        </a:spcBef>
        <a:spcAft>
          <a:spcPct val="0"/>
        </a:spcAft>
        <a:buChar char="•"/>
        <a:defRPr kumimoji="1" sz="3430">
          <a:solidFill>
            <a:schemeClr val="tx1"/>
          </a:solidFill>
          <a:latin typeface="+mn-lt"/>
          <a:ea typeface="ＭＳ Ｐゴシック" pitchFamily="50" charset="-128"/>
        </a:defRPr>
      </a:lvl3pPr>
      <a:lvl4pPr marL="2287654" indent="-326808" algn="l" rtl="0" eaLnBrk="0" fontAlgn="base" hangingPunct="0">
        <a:spcBef>
          <a:spcPct val="20000"/>
        </a:spcBef>
        <a:spcAft>
          <a:spcPct val="0"/>
        </a:spcAft>
        <a:buChar char="–"/>
        <a:defRPr kumimoji="1" sz="2859">
          <a:solidFill>
            <a:schemeClr val="tx1"/>
          </a:solidFill>
          <a:latin typeface="+mn-lt"/>
          <a:ea typeface="ＭＳ Ｐゴシック" pitchFamily="50" charset="-128"/>
        </a:defRPr>
      </a:lvl4pPr>
      <a:lvl5pPr marL="2941269" indent="-326808" algn="l" rtl="0" eaLnBrk="0" fontAlgn="base" hangingPunct="0">
        <a:spcBef>
          <a:spcPct val="20000"/>
        </a:spcBef>
        <a:spcAft>
          <a:spcPct val="0"/>
        </a:spcAft>
        <a:buChar char="»"/>
        <a:defRPr kumimoji="1" sz="2859">
          <a:solidFill>
            <a:schemeClr val="tx1"/>
          </a:solidFill>
          <a:latin typeface="+mn-lt"/>
          <a:ea typeface="ＭＳ Ｐゴシック" pitchFamily="50" charset="-128"/>
        </a:defRPr>
      </a:lvl5pPr>
      <a:lvl6pPr marL="3594884" indent="-326808" algn="l" rtl="0" fontAlgn="base">
        <a:spcBef>
          <a:spcPct val="20000"/>
        </a:spcBef>
        <a:spcAft>
          <a:spcPct val="0"/>
        </a:spcAft>
        <a:buChar char="»"/>
        <a:defRPr kumimoji="1" sz="2859">
          <a:solidFill>
            <a:schemeClr val="tx1"/>
          </a:solidFill>
          <a:latin typeface="+mn-lt"/>
          <a:ea typeface="+mn-ea"/>
        </a:defRPr>
      </a:lvl6pPr>
      <a:lvl7pPr marL="4248501" indent="-326808" algn="l" rtl="0" fontAlgn="base">
        <a:spcBef>
          <a:spcPct val="20000"/>
        </a:spcBef>
        <a:spcAft>
          <a:spcPct val="0"/>
        </a:spcAft>
        <a:buChar char="»"/>
        <a:defRPr kumimoji="1" sz="2859">
          <a:solidFill>
            <a:schemeClr val="tx1"/>
          </a:solidFill>
          <a:latin typeface="+mn-lt"/>
          <a:ea typeface="+mn-ea"/>
        </a:defRPr>
      </a:lvl7pPr>
      <a:lvl8pPr marL="4902116" indent="-326808" algn="l" rtl="0" fontAlgn="base">
        <a:spcBef>
          <a:spcPct val="20000"/>
        </a:spcBef>
        <a:spcAft>
          <a:spcPct val="0"/>
        </a:spcAft>
        <a:buChar char="»"/>
        <a:defRPr kumimoji="1" sz="2859">
          <a:solidFill>
            <a:schemeClr val="tx1"/>
          </a:solidFill>
          <a:latin typeface="+mn-lt"/>
          <a:ea typeface="+mn-ea"/>
        </a:defRPr>
      </a:lvl8pPr>
      <a:lvl9pPr marL="5555730" indent="-326808" algn="l" rtl="0" fontAlgn="base">
        <a:spcBef>
          <a:spcPct val="20000"/>
        </a:spcBef>
        <a:spcAft>
          <a:spcPct val="0"/>
        </a:spcAft>
        <a:buChar char="»"/>
        <a:defRPr kumimoji="1" sz="2859">
          <a:solidFill>
            <a:schemeClr val="tx1"/>
          </a:solidFill>
          <a:latin typeface="+mn-lt"/>
          <a:ea typeface="+mn-ea"/>
        </a:defRPr>
      </a:lvl9pPr>
    </p:bodyStyle>
    <p:otherStyle>
      <a:defPPr>
        <a:defRPr lang="ja-JP"/>
      </a:defPPr>
      <a:lvl1pPr marL="0" algn="l" defTabSz="1307231" rtl="0" eaLnBrk="1" latinLnBrk="0" hangingPunct="1">
        <a:defRPr kumimoji="1" sz="2574" kern="1200">
          <a:solidFill>
            <a:schemeClr val="tx1"/>
          </a:solidFill>
          <a:latin typeface="+mn-lt"/>
          <a:ea typeface="+mn-ea"/>
          <a:cs typeface="+mn-cs"/>
        </a:defRPr>
      </a:lvl1pPr>
      <a:lvl2pPr marL="653615" algn="l" defTabSz="1307231" rtl="0" eaLnBrk="1" latinLnBrk="0" hangingPunct="1">
        <a:defRPr kumimoji="1" sz="2574" kern="1200">
          <a:solidFill>
            <a:schemeClr val="tx1"/>
          </a:solidFill>
          <a:latin typeface="+mn-lt"/>
          <a:ea typeface="+mn-ea"/>
          <a:cs typeface="+mn-cs"/>
        </a:defRPr>
      </a:lvl2pPr>
      <a:lvl3pPr marL="1307231" algn="l" defTabSz="1307231" rtl="0" eaLnBrk="1" latinLnBrk="0" hangingPunct="1">
        <a:defRPr kumimoji="1" sz="2574" kern="1200">
          <a:solidFill>
            <a:schemeClr val="tx1"/>
          </a:solidFill>
          <a:latin typeface="+mn-lt"/>
          <a:ea typeface="+mn-ea"/>
          <a:cs typeface="+mn-cs"/>
        </a:defRPr>
      </a:lvl3pPr>
      <a:lvl4pPr marL="1960846" algn="l" defTabSz="1307231" rtl="0" eaLnBrk="1" latinLnBrk="0" hangingPunct="1">
        <a:defRPr kumimoji="1" sz="2574" kern="1200">
          <a:solidFill>
            <a:schemeClr val="tx1"/>
          </a:solidFill>
          <a:latin typeface="+mn-lt"/>
          <a:ea typeface="+mn-ea"/>
          <a:cs typeface="+mn-cs"/>
        </a:defRPr>
      </a:lvl4pPr>
      <a:lvl5pPr marL="2614461" algn="l" defTabSz="1307231" rtl="0" eaLnBrk="1" latinLnBrk="0" hangingPunct="1">
        <a:defRPr kumimoji="1" sz="2574" kern="1200">
          <a:solidFill>
            <a:schemeClr val="tx1"/>
          </a:solidFill>
          <a:latin typeface="+mn-lt"/>
          <a:ea typeface="+mn-ea"/>
          <a:cs typeface="+mn-cs"/>
        </a:defRPr>
      </a:lvl5pPr>
      <a:lvl6pPr marL="3268078" algn="l" defTabSz="1307231" rtl="0" eaLnBrk="1" latinLnBrk="0" hangingPunct="1">
        <a:defRPr kumimoji="1" sz="2574" kern="1200">
          <a:solidFill>
            <a:schemeClr val="tx1"/>
          </a:solidFill>
          <a:latin typeface="+mn-lt"/>
          <a:ea typeface="+mn-ea"/>
          <a:cs typeface="+mn-cs"/>
        </a:defRPr>
      </a:lvl6pPr>
      <a:lvl7pPr marL="3921692" algn="l" defTabSz="1307231" rtl="0" eaLnBrk="1" latinLnBrk="0" hangingPunct="1">
        <a:defRPr kumimoji="1" sz="2574" kern="1200">
          <a:solidFill>
            <a:schemeClr val="tx1"/>
          </a:solidFill>
          <a:latin typeface="+mn-lt"/>
          <a:ea typeface="+mn-ea"/>
          <a:cs typeface="+mn-cs"/>
        </a:defRPr>
      </a:lvl7pPr>
      <a:lvl8pPr marL="4575307" algn="l" defTabSz="1307231" rtl="0" eaLnBrk="1" latinLnBrk="0" hangingPunct="1">
        <a:defRPr kumimoji="1" sz="2574" kern="1200">
          <a:solidFill>
            <a:schemeClr val="tx1"/>
          </a:solidFill>
          <a:latin typeface="+mn-lt"/>
          <a:ea typeface="+mn-ea"/>
          <a:cs typeface="+mn-cs"/>
        </a:defRPr>
      </a:lvl8pPr>
      <a:lvl9pPr marL="5228924" algn="l" defTabSz="1307231" rtl="0" eaLnBrk="1" latinLnBrk="0" hangingPunct="1">
        <a:defRPr kumimoji="1" sz="257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72901" y="300511"/>
            <a:ext cx="11996279" cy="137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767080" y="2545504"/>
            <a:ext cx="13807440" cy="719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Rectangle 4"/>
          <p:cNvSpPr>
            <a:spLocks noGrp="1" noChangeArrowheads="1"/>
          </p:cNvSpPr>
          <p:nvPr>
            <p:ph type="dt" sz="half" idx="2"/>
          </p:nvPr>
        </p:nvSpPr>
        <p:spPr bwMode="auto">
          <a:xfrm>
            <a:off x="767080" y="9934534"/>
            <a:ext cx="3579707" cy="75759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2227">
                <a:latin typeface="Arial" charset="0"/>
                <a:ea typeface="ＭＳ Ｐゴシック" pitchFamily="50" charset="-128"/>
              </a:defRPr>
            </a:lvl1pPr>
          </a:lstStyle>
          <a:p>
            <a:pPr fontAlgn="base">
              <a:spcBef>
                <a:spcPct val="0"/>
              </a:spcBef>
              <a:spcAft>
                <a:spcPct val="0"/>
              </a:spcAft>
              <a:defRPr/>
            </a:pPr>
            <a:fld id="{7DC7C0F1-625E-44EE-919A-1DEF53FD7657}" type="datetime1">
              <a:rPr lang="en-US" altLang="ja-JP" smtClean="0">
                <a:solidFill>
                  <a:srgbClr val="000000"/>
                </a:solidFill>
              </a:rPr>
              <a:t>4/7/2026</a:t>
            </a:fld>
            <a:endParaRPr lang="en-US" altLang="ja-JP">
              <a:solidFill>
                <a:srgbClr val="000000"/>
              </a:solidFill>
            </a:endParaRPr>
          </a:p>
        </p:txBody>
      </p:sp>
      <p:sp>
        <p:nvSpPr>
          <p:cNvPr id="9" name="Rectangle 5"/>
          <p:cNvSpPr>
            <a:spLocks noGrp="1" noChangeArrowheads="1"/>
          </p:cNvSpPr>
          <p:nvPr>
            <p:ph type="ftr" sz="quarter" idx="3"/>
          </p:nvPr>
        </p:nvSpPr>
        <p:spPr bwMode="auto">
          <a:xfrm>
            <a:off x="5241714" y="9934534"/>
            <a:ext cx="4858173" cy="75759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2227">
                <a:latin typeface="Arial" charset="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 name="Rectangle 6"/>
          <p:cNvSpPr>
            <a:spLocks noGrp="1" noChangeArrowheads="1"/>
          </p:cNvSpPr>
          <p:nvPr>
            <p:ph type="sldNum" sz="quarter" idx="4"/>
          </p:nvPr>
        </p:nvSpPr>
        <p:spPr bwMode="auto">
          <a:xfrm>
            <a:off x="11823154" y="10426968"/>
            <a:ext cx="3579707" cy="755064"/>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lvl1pPr algn="r" eaLnBrk="1" hangingPunct="1">
              <a:defRPr sz="2227"/>
            </a:lvl1pPr>
          </a:lstStyle>
          <a:p>
            <a:pPr fontAlgn="base">
              <a:spcBef>
                <a:spcPct val="0"/>
              </a:spcBef>
              <a:spcAft>
                <a:spcPct val="0"/>
              </a:spcAft>
              <a:defRPr/>
            </a:pPr>
            <a:fld id="{A227E72B-688B-4F55-A2E0-6AB5C114828D}"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pic>
        <p:nvPicPr>
          <p:cNvPr id="1031" name="Picture 14"/>
          <p:cNvPicPr>
            <a:picLocks noChangeAspect="1" noChangeArrowheads="1"/>
          </p:cNvPicPr>
          <p:nvPr userDrawn="1"/>
        </p:nvPicPr>
        <p:blipFill>
          <a:blip r:embed="rId15">
            <a:extLst>
              <a:ext uri="{28A0092B-C50C-407E-A947-70E740481C1C}">
                <a14:useLocalDpi xmlns:a14="http://schemas.microsoft.com/office/drawing/2010/main" val="0"/>
              </a:ext>
            </a:extLst>
          </a:blip>
          <a:srcRect t="3670"/>
          <a:stretch>
            <a:fillRect/>
          </a:stretch>
        </p:blipFill>
        <p:spPr bwMode="auto">
          <a:xfrm>
            <a:off x="237050" y="184349"/>
            <a:ext cx="2602212" cy="5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5497796"/>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Lst>
  <p:hf hdr="0" ftr="0" dt="0"/>
  <p:txStyles>
    <p:titleStyle>
      <a:lvl1pPr algn="r" rtl="0" eaLnBrk="0" fontAlgn="base" hangingPunct="0">
        <a:spcBef>
          <a:spcPct val="0"/>
        </a:spcBef>
        <a:spcAft>
          <a:spcPct val="0"/>
        </a:spcAft>
        <a:defRPr kumimoji="1" sz="6999">
          <a:solidFill>
            <a:schemeClr val="tx2"/>
          </a:solidFill>
          <a:latin typeface="+mj-lt"/>
          <a:ea typeface="+mj-ea"/>
          <a:cs typeface="+mj-cs"/>
        </a:defRPr>
      </a:lvl1pPr>
      <a:lvl2pPr algn="r" rtl="0" eaLnBrk="0" fontAlgn="base" hangingPunct="0">
        <a:spcBef>
          <a:spcPct val="0"/>
        </a:spcBef>
        <a:spcAft>
          <a:spcPct val="0"/>
        </a:spcAft>
        <a:defRPr kumimoji="1" sz="6999">
          <a:solidFill>
            <a:schemeClr val="tx2"/>
          </a:solidFill>
          <a:latin typeface="Arial" charset="0"/>
          <a:ea typeface="ＭＳ Ｐゴシック" pitchFamily="50" charset="-128"/>
        </a:defRPr>
      </a:lvl2pPr>
      <a:lvl3pPr algn="r" rtl="0" eaLnBrk="0" fontAlgn="base" hangingPunct="0">
        <a:spcBef>
          <a:spcPct val="0"/>
        </a:spcBef>
        <a:spcAft>
          <a:spcPct val="0"/>
        </a:spcAft>
        <a:defRPr kumimoji="1" sz="6999">
          <a:solidFill>
            <a:schemeClr val="tx2"/>
          </a:solidFill>
          <a:latin typeface="Arial" charset="0"/>
          <a:ea typeface="ＭＳ Ｐゴシック" pitchFamily="50" charset="-128"/>
        </a:defRPr>
      </a:lvl3pPr>
      <a:lvl4pPr algn="r" rtl="0" eaLnBrk="0" fontAlgn="base" hangingPunct="0">
        <a:spcBef>
          <a:spcPct val="0"/>
        </a:spcBef>
        <a:spcAft>
          <a:spcPct val="0"/>
        </a:spcAft>
        <a:defRPr kumimoji="1" sz="6999">
          <a:solidFill>
            <a:schemeClr val="tx2"/>
          </a:solidFill>
          <a:latin typeface="Arial" charset="0"/>
          <a:ea typeface="ＭＳ Ｐゴシック" pitchFamily="50" charset="-128"/>
        </a:defRPr>
      </a:lvl4pPr>
      <a:lvl5pPr algn="r" rtl="0" eaLnBrk="0" fontAlgn="base" hangingPunct="0">
        <a:spcBef>
          <a:spcPct val="0"/>
        </a:spcBef>
        <a:spcAft>
          <a:spcPct val="0"/>
        </a:spcAft>
        <a:defRPr kumimoji="1" sz="6999">
          <a:solidFill>
            <a:schemeClr val="tx2"/>
          </a:solidFill>
          <a:latin typeface="Arial" charset="0"/>
          <a:ea typeface="ＭＳ Ｐゴシック" pitchFamily="50" charset="-128"/>
        </a:defRPr>
      </a:lvl5pPr>
      <a:lvl6pPr marL="727268" algn="r" rtl="0" fontAlgn="base">
        <a:spcBef>
          <a:spcPct val="0"/>
        </a:spcBef>
        <a:spcAft>
          <a:spcPct val="0"/>
        </a:spcAft>
        <a:defRPr kumimoji="1" sz="6999">
          <a:solidFill>
            <a:schemeClr val="tx2"/>
          </a:solidFill>
          <a:latin typeface="Arial" charset="0"/>
          <a:ea typeface="ＭＳ Ｐゴシック" pitchFamily="50" charset="-128"/>
        </a:defRPr>
      </a:lvl6pPr>
      <a:lvl7pPr marL="1454536" algn="r" rtl="0" fontAlgn="base">
        <a:spcBef>
          <a:spcPct val="0"/>
        </a:spcBef>
        <a:spcAft>
          <a:spcPct val="0"/>
        </a:spcAft>
        <a:defRPr kumimoji="1" sz="6999">
          <a:solidFill>
            <a:schemeClr val="tx2"/>
          </a:solidFill>
          <a:latin typeface="Arial" charset="0"/>
          <a:ea typeface="ＭＳ Ｐゴシック" pitchFamily="50" charset="-128"/>
        </a:defRPr>
      </a:lvl7pPr>
      <a:lvl8pPr marL="2181804" algn="r" rtl="0" fontAlgn="base">
        <a:spcBef>
          <a:spcPct val="0"/>
        </a:spcBef>
        <a:spcAft>
          <a:spcPct val="0"/>
        </a:spcAft>
        <a:defRPr kumimoji="1" sz="6999">
          <a:solidFill>
            <a:schemeClr val="tx2"/>
          </a:solidFill>
          <a:latin typeface="Arial" charset="0"/>
          <a:ea typeface="ＭＳ Ｐゴシック" pitchFamily="50" charset="-128"/>
        </a:defRPr>
      </a:lvl8pPr>
      <a:lvl9pPr marL="2909072" algn="r" rtl="0" fontAlgn="base">
        <a:spcBef>
          <a:spcPct val="0"/>
        </a:spcBef>
        <a:spcAft>
          <a:spcPct val="0"/>
        </a:spcAft>
        <a:defRPr kumimoji="1" sz="6999">
          <a:solidFill>
            <a:schemeClr val="tx2"/>
          </a:solidFill>
          <a:latin typeface="Arial" charset="0"/>
          <a:ea typeface="ＭＳ Ｐゴシック" pitchFamily="50" charset="-128"/>
        </a:defRPr>
      </a:lvl9pPr>
    </p:titleStyle>
    <p:bodyStyle>
      <a:lvl1pPr marL="545451" indent="-545451" algn="l" rtl="0" eaLnBrk="0" fontAlgn="base" hangingPunct="0">
        <a:spcBef>
          <a:spcPct val="20000"/>
        </a:spcBef>
        <a:spcAft>
          <a:spcPct val="0"/>
        </a:spcAft>
        <a:buChar char="•"/>
        <a:defRPr kumimoji="1" sz="5090">
          <a:solidFill>
            <a:schemeClr val="tx1"/>
          </a:solidFill>
          <a:latin typeface="+mn-lt"/>
          <a:ea typeface="+mn-ea"/>
          <a:cs typeface="+mn-cs"/>
        </a:defRPr>
      </a:lvl1pPr>
      <a:lvl2pPr marL="1181811" indent="-454543" algn="l" rtl="0" eaLnBrk="0" fontAlgn="base" hangingPunct="0">
        <a:spcBef>
          <a:spcPct val="20000"/>
        </a:spcBef>
        <a:spcAft>
          <a:spcPct val="0"/>
        </a:spcAft>
        <a:buChar char="–"/>
        <a:defRPr kumimoji="1" sz="4454">
          <a:solidFill>
            <a:schemeClr val="tx1"/>
          </a:solidFill>
          <a:latin typeface="+mn-lt"/>
          <a:ea typeface="+mn-ea"/>
        </a:defRPr>
      </a:lvl2pPr>
      <a:lvl3pPr marL="1818170" indent="-363634" algn="l" rtl="0" eaLnBrk="0" fontAlgn="base" hangingPunct="0">
        <a:spcBef>
          <a:spcPct val="20000"/>
        </a:spcBef>
        <a:spcAft>
          <a:spcPct val="0"/>
        </a:spcAft>
        <a:buChar char="•"/>
        <a:defRPr kumimoji="1" sz="3818">
          <a:solidFill>
            <a:schemeClr val="tx1"/>
          </a:solidFill>
          <a:latin typeface="+mn-lt"/>
          <a:ea typeface="+mn-ea"/>
        </a:defRPr>
      </a:lvl3pPr>
      <a:lvl4pPr marL="2545438" indent="-363634" algn="l" rtl="0" eaLnBrk="0" fontAlgn="base" hangingPunct="0">
        <a:spcBef>
          <a:spcPct val="20000"/>
        </a:spcBef>
        <a:spcAft>
          <a:spcPct val="0"/>
        </a:spcAft>
        <a:buChar char="–"/>
        <a:defRPr kumimoji="1" sz="3181">
          <a:solidFill>
            <a:schemeClr val="tx1"/>
          </a:solidFill>
          <a:latin typeface="+mn-lt"/>
          <a:ea typeface="+mn-ea"/>
        </a:defRPr>
      </a:lvl4pPr>
      <a:lvl5pPr marL="3272706" indent="-363634" algn="l" rtl="0" eaLnBrk="0" fontAlgn="base" hangingPunct="0">
        <a:spcBef>
          <a:spcPct val="20000"/>
        </a:spcBef>
        <a:spcAft>
          <a:spcPct val="0"/>
        </a:spcAft>
        <a:buChar char="»"/>
        <a:defRPr kumimoji="1" sz="3181">
          <a:solidFill>
            <a:schemeClr val="tx1"/>
          </a:solidFill>
          <a:latin typeface="+mn-lt"/>
          <a:ea typeface="+mn-ea"/>
        </a:defRPr>
      </a:lvl5pPr>
      <a:lvl6pPr marL="3999974" indent="-363634" algn="l" rtl="0" fontAlgn="base">
        <a:spcBef>
          <a:spcPct val="20000"/>
        </a:spcBef>
        <a:spcAft>
          <a:spcPct val="0"/>
        </a:spcAft>
        <a:buChar char="»"/>
        <a:defRPr kumimoji="1" sz="3181">
          <a:solidFill>
            <a:schemeClr val="tx1"/>
          </a:solidFill>
          <a:latin typeface="+mn-lt"/>
          <a:ea typeface="+mn-ea"/>
        </a:defRPr>
      </a:lvl6pPr>
      <a:lvl7pPr marL="4727242" indent="-363634" algn="l" rtl="0" fontAlgn="base">
        <a:spcBef>
          <a:spcPct val="20000"/>
        </a:spcBef>
        <a:spcAft>
          <a:spcPct val="0"/>
        </a:spcAft>
        <a:buChar char="»"/>
        <a:defRPr kumimoji="1" sz="3181">
          <a:solidFill>
            <a:schemeClr val="tx1"/>
          </a:solidFill>
          <a:latin typeface="+mn-lt"/>
          <a:ea typeface="+mn-ea"/>
        </a:defRPr>
      </a:lvl7pPr>
      <a:lvl8pPr marL="5454510" indent="-363634" algn="l" rtl="0" fontAlgn="base">
        <a:spcBef>
          <a:spcPct val="20000"/>
        </a:spcBef>
        <a:spcAft>
          <a:spcPct val="0"/>
        </a:spcAft>
        <a:buChar char="»"/>
        <a:defRPr kumimoji="1" sz="3181">
          <a:solidFill>
            <a:schemeClr val="tx1"/>
          </a:solidFill>
          <a:latin typeface="+mn-lt"/>
          <a:ea typeface="+mn-ea"/>
        </a:defRPr>
      </a:lvl8pPr>
      <a:lvl9pPr marL="6181778" indent="-363634" algn="l" rtl="0" fontAlgn="base">
        <a:spcBef>
          <a:spcPct val="20000"/>
        </a:spcBef>
        <a:spcAft>
          <a:spcPct val="0"/>
        </a:spcAft>
        <a:buChar char="»"/>
        <a:defRPr kumimoji="1" sz="3181">
          <a:solidFill>
            <a:schemeClr val="tx1"/>
          </a:solidFill>
          <a:latin typeface="+mn-lt"/>
          <a:ea typeface="+mn-ea"/>
        </a:defRPr>
      </a:lvl9pPr>
    </p:bodyStyle>
    <p:otherStyle>
      <a:defPPr>
        <a:defRPr lang="ja-JP"/>
      </a:defPPr>
      <a:lvl1pPr marL="0" algn="l" defTabSz="1454536" rtl="0" eaLnBrk="1" latinLnBrk="0" hangingPunct="1">
        <a:defRPr kumimoji="1" sz="2863" kern="1200">
          <a:solidFill>
            <a:schemeClr val="tx1"/>
          </a:solidFill>
          <a:latin typeface="+mn-lt"/>
          <a:ea typeface="+mn-ea"/>
          <a:cs typeface="+mn-cs"/>
        </a:defRPr>
      </a:lvl1pPr>
      <a:lvl2pPr marL="727268" algn="l" defTabSz="1454536" rtl="0" eaLnBrk="1" latinLnBrk="0" hangingPunct="1">
        <a:defRPr kumimoji="1" sz="2863" kern="1200">
          <a:solidFill>
            <a:schemeClr val="tx1"/>
          </a:solidFill>
          <a:latin typeface="+mn-lt"/>
          <a:ea typeface="+mn-ea"/>
          <a:cs typeface="+mn-cs"/>
        </a:defRPr>
      </a:lvl2pPr>
      <a:lvl3pPr marL="1454536" algn="l" defTabSz="1454536" rtl="0" eaLnBrk="1" latinLnBrk="0" hangingPunct="1">
        <a:defRPr kumimoji="1" sz="2863" kern="1200">
          <a:solidFill>
            <a:schemeClr val="tx1"/>
          </a:solidFill>
          <a:latin typeface="+mn-lt"/>
          <a:ea typeface="+mn-ea"/>
          <a:cs typeface="+mn-cs"/>
        </a:defRPr>
      </a:lvl3pPr>
      <a:lvl4pPr marL="2181804" algn="l" defTabSz="1454536" rtl="0" eaLnBrk="1" latinLnBrk="0" hangingPunct="1">
        <a:defRPr kumimoji="1" sz="2863" kern="1200">
          <a:solidFill>
            <a:schemeClr val="tx1"/>
          </a:solidFill>
          <a:latin typeface="+mn-lt"/>
          <a:ea typeface="+mn-ea"/>
          <a:cs typeface="+mn-cs"/>
        </a:defRPr>
      </a:lvl4pPr>
      <a:lvl5pPr marL="2909072" algn="l" defTabSz="1454536" rtl="0" eaLnBrk="1" latinLnBrk="0" hangingPunct="1">
        <a:defRPr kumimoji="1" sz="2863" kern="1200">
          <a:solidFill>
            <a:schemeClr val="tx1"/>
          </a:solidFill>
          <a:latin typeface="+mn-lt"/>
          <a:ea typeface="+mn-ea"/>
          <a:cs typeface="+mn-cs"/>
        </a:defRPr>
      </a:lvl5pPr>
      <a:lvl6pPr marL="3636340" algn="l" defTabSz="1454536" rtl="0" eaLnBrk="1" latinLnBrk="0" hangingPunct="1">
        <a:defRPr kumimoji="1" sz="2863" kern="1200">
          <a:solidFill>
            <a:schemeClr val="tx1"/>
          </a:solidFill>
          <a:latin typeface="+mn-lt"/>
          <a:ea typeface="+mn-ea"/>
          <a:cs typeface="+mn-cs"/>
        </a:defRPr>
      </a:lvl6pPr>
      <a:lvl7pPr marL="4363608" algn="l" defTabSz="1454536" rtl="0" eaLnBrk="1" latinLnBrk="0" hangingPunct="1">
        <a:defRPr kumimoji="1" sz="2863" kern="1200">
          <a:solidFill>
            <a:schemeClr val="tx1"/>
          </a:solidFill>
          <a:latin typeface="+mn-lt"/>
          <a:ea typeface="+mn-ea"/>
          <a:cs typeface="+mn-cs"/>
        </a:defRPr>
      </a:lvl7pPr>
      <a:lvl8pPr marL="5090876" algn="l" defTabSz="1454536" rtl="0" eaLnBrk="1" latinLnBrk="0" hangingPunct="1">
        <a:defRPr kumimoji="1" sz="2863" kern="1200">
          <a:solidFill>
            <a:schemeClr val="tx1"/>
          </a:solidFill>
          <a:latin typeface="+mn-lt"/>
          <a:ea typeface="+mn-ea"/>
          <a:cs typeface="+mn-cs"/>
        </a:defRPr>
      </a:lvl8pPr>
      <a:lvl9pPr marL="5818144" algn="l" defTabSz="1454536" rtl="0" eaLnBrk="1" latinLnBrk="0" hangingPunct="1">
        <a:defRPr kumimoji="1" sz="28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72901" y="300511"/>
            <a:ext cx="11996279" cy="137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767080" y="2545504"/>
            <a:ext cx="13807440" cy="719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Rectangle 4"/>
          <p:cNvSpPr>
            <a:spLocks noGrp="1" noChangeArrowheads="1"/>
          </p:cNvSpPr>
          <p:nvPr>
            <p:ph type="dt" sz="half" idx="2"/>
          </p:nvPr>
        </p:nvSpPr>
        <p:spPr bwMode="auto">
          <a:xfrm>
            <a:off x="767080" y="9934534"/>
            <a:ext cx="3579707" cy="75759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2227">
                <a:latin typeface="Arial" charset="0"/>
                <a:ea typeface="ＭＳ Ｐゴシック" pitchFamily="50" charset="-128"/>
              </a:defRPr>
            </a:lvl1pPr>
          </a:lstStyle>
          <a:p>
            <a:pPr>
              <a:defRPr/>
            </a:pPr>
            <a:endParaRPr lang="en-US" altLang="ja-JP"/>
          </a:p>
        </p:txBody>
      </p:sp>
      <p:sp>
        <p:nvSpPr>
          <p:cNvPr id="9" name="Rectangle 5"/>
          <p:cNvSpPr>
            <a:spLocks noGrp="1" noChangeArrowheads="1"/>
          </p:cNvSpPr>
          <p:nvPr>
            <p:ph type="ftr" sz="quarter" idx="3"/>
          </p:nvPr>
        </p:nvSpPr>
        <p:spPr bwMode="auto">
          <a:xfrm>
            <a:off x="5241714" y="9934534"/>
            <a:ext cx="4858173" cy="75759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2227">
                <a:latin typeface="Arial" charset="0"/>
                <a:ea typeface="ＭＳ Ｐゴシック" pitchFamily="50" charset="-128"/>
              </a:defRPr>
            </a:lvl1pPr>
          </a:lstStyle>
          <a:p>
            <a:pPr>
              <a:defRPr/>
            </a:pPr>
            <a:endParaRPr lang="en-US" altLang="ja-JP"/>
          </a:p>
        </p:txBody>
      </p:sp>
      <p:sp>
        <p:nvSpPr>
          <p:cNvPr id="10" name="Rectangle 6"/>
          <p:cNvSpPr>
            <a:spLocks noGrp="1" noChangeArrowheads="1"/>
          </p:cNvSpPr>
          <p:nvPr>
            <p:ph type="sldNum" sz="quarter" idx="4"/>
          </p:nvPr>
        </p:nvSpPr>
        <p:spPr bwMode="auto">
          <a:xfrm>
            <a:off x="11823154" y="10426968"/>
            <a:ext cx="3579707" cy="755064"/>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lvl1pPr algn="r" eaLnBrk="1" hangingPunct="1">
              <a:defRPr sz="2227"/>
            </a:lvl1pPr>
          </a:lstStyle>
          <a:p>
            <a:pPr>
              <a:defRPr/>
            </a:pPr>
            <a:fld id="{CAB9C173-D808-4E32-AA20-B0F667B4D84A}" type="slidenum">
              <a:rPr lang="en-US" altLang="ja-JP"/>
              <a:pPr>
                <a:defRPr/>
              </a:pPr>
              <a:t>‹#›</a:t>
            </a:fld>
            <a:endParaRPr lang="en-US" altLang="ja-JP"/>
          </a:p>
        </p:txBody>
      </p:sp>
      <p:pic>
        <p:nvPicPr>
          <p:cNvPr id="1031" name="Picture 14"/>
          <p:cNvPicPr>
            <a:picLocks noChangeAspect="1" noChangeArrowheads="1"/>
          </p:cNvPicPr>
          <p:nvPr userDrawn="1"/>
        </p:nvPicPr>
        <p:blipFill>
          <a:blip r:embed="rId14">
            <a:extLst>
              <a:ext uri="{28A0092B-C50C-407E-A947-70E740481C1C}">
                <a14:useLocalDpi xmlns:a14="http://schemas.microsoft.com/office/drawing/2010/main" val="0"/>
              </a:ext>
            </a:extLst>
          </a:blip>
          <a:srcRect t="3670"/>
          <a:stretch>
            <a:fillRect/>
          </a:stretch>
        </p:blipFill>
        <p:spPr bwMode="auto">
          <a:xfrm>
            <a:off x="237050" y="184349"/>
            <a:ext cx="2602212" cy="5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3888878"/>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Lst>
  <p:hf hdr="0" ftr="0" dt="0"/>
  <p:txStyles>
    <p:titleStyle>
      <a:lvl1pPr algn="r" rtl="0" eaLnBrk="0" fontAlgn="base" hangingPunct="0">
        <a:spcBef>
          <a:spcPct val="0"/>
        </a:spcBef>
        <a:spcAft>
          <a:spcPct val="0"/>
        </a:spcAft>
        <a:defRPr kumimoji="1" sz="6999">
          <a:solidFill>
            <a:schemeClr val="tx2"/>
          </a:solidFill>
          <a:latin typeface="+mj-lt"/>
          <a:ea typeface="+mj-ea"/>
          <a:cs typeface="+mj-cs"/>
        </a:defRPr>
      </a:lvl1pPr>
      <a:lvl2pPr algn="r" rtl="0" eaLnBrk="0" fontAlgn="base" hangingPunct="0">
        <a:spcBef>
          <a:spcPct val="0"/>
        </a:spcBef>
        <a:spcAft>
          <a:spcPct val="0"/>
        </a:spcAft>
        <a:defRPr kumimoji="1" sz="6999">
          <a:solidFill>
            <a:schemeClr val="tx2"/>
          </a:solidFill>
          <a:latin typeface="Arial" charset="0"/>
          <a:ea typeface="ＭＳ Ｐゴシック" pitchFamily="50" charset="-128"/>
        </a:defRPr>
      </a:lvl2pPr>
      <a:lvl3pPr algn="r" rtl="0" eaLnBrk="0" fontAlgn="base" hangingPunct="0">
        <a:spcBef>
          <a:spcPct val="0"/>
        </a:spcBef>
        <a:spcAft>
          <a:spcPct val="0"/>
        </a:spcAft>
        <a:defRPr kumimoji="1" sz="6999">
          <a:solidFill>
            <a:schemeClr val="tx2"/>
          </a:solidFill>
          <a:latin typeface="Arial" charset="0"/>
          <a:ea typeface="ＭＳ Ｐゴシック" pitchFamily="50" charset="-128"/>
        </a:defRPr>
      </a:lvl3pPr>
      <a:lvl4pPr algn="r" rtl="0" eaLnBrk="0" fontAlgn="base" hangingPunct="0">
        <a:spcBef>
          <a:spcPct val="0"/>
        </a:spcBef>
        <a:spcAft>
          <a:spcPct val="0"/>
        </a:spcAft>
        <a:defRPr kumimoji="1" sz="6999">
          <a:solidFill>
            <a:schemeClr val="tx2"/>
          </a:solidFill>
          <a:latin typeface="Arial" charset="0"/>
          <a:ea typeface="ＭＳ Ｐゴシック" pitchFamily="50" charset="-128"/>
        </a:defRPr>
      </a:lvl4pPr>
      <a:lvl5pPr algn="r" rtl="0" eaLnBrk="0" fontAlgn="base" hangingPunct="0">
        <a:spcBef>
          <a:spcPct val="0"/>
        </a:spcBef>
        <a:spcAft>
          <a:spcPct val="0"/>
        </a:spcAft>
        <a:defRPr kumimoji="1" sz="6999">
          <a:solidFill>
            <a:schemeClr val="tx2"/>
          </a:solidFill>
          <a:latin typeface="Arial" charset="0"/>
          <a:ea typeface="ＭＳ Ｐゴシック" pitchFamily="50" charset="-128"/>
        </a:defRPr>
      </a:lvl5pPr>
      <a:lvl6pPr marL="727268" algn="r" rtl="0" fontAlgn="base">
        <a:spcBef>
          <a:spcPct val="0"/>
        </a:spcBef>
        <a:spcAft>
          <a:spcPct val="0"/>
        </a:spcAft>
        <a:defRPr kumimoji="1" sz="6999">
          <a:solidFill>
            <a:schemeClr val="tx2"/>
          </a:solidFill>
          <a:latin typeface="Arial" charset="0"/>
          <a:ea typeface="ＭＳ Ｐゴシック" pitchFamily="50" charset="-128"/>
        </a:defRPr>
      </a:lvl6pPr>
      <a:lvl7pPr marL="1454536" algn="r" rtl="0" fontAlgn="base">
        <a:spcBef>
          <a:spcPct val="0"/>
        </a:spcBef>
        <a:spcAft>
          <a:spcPct val="0"/>
        </a:spcAft>
        <a:defRPr kumimoji="1" sz="6999">
          <a:solidFill>
            <a:schemeClr val="tx2"/>
          </a:solidFill>
          <a:latin typeface="Arial" charset="0"/>
          <a:ea typeface="ＭＳ Ｐゴシック" pitchFamily="50" charset="-128"/>
        </a:defRPr>
      </a:lvl7pPr>
      <a:lvl8pPr marL="2181804" algn="r" rtl="0" fontAlgn="base">
        <a:spcBef>
          <a:spcPct val="0"/>
        </a:spcBef>
        <a:spcAft>
          <a:spcPct val="0"/>
        </a:spcAft>
        <a:defRPr kumimoji="1" sz="6999">
          <a:solidFill>
            <a:schemeClr val="tx2"/>
          </a:solidFill>
          <a:latin typeface="Arial" charset="0"/>
          <a:ea typeface="ＭＳ Ｐゴシック" pitchFamily="50" charset="-128"/>
        </a:defRPr>
      </a:lvl8pPr>
      <a:lvl9pPr marL="2909072" algn="r" rtl="0" fontAlgn="base">
        <a:spcBef>
          <a:spcPct val="0"/>
        </a:spcBef>
        <a:spcAft>
          <a:spcPct val="0"/>
        </a:spcAft>
        <a:defRPr kumimoji="1" sz="6999">
          <a:solidFill>
            <a:schemeClr val="tx2"/>
          </a:solidFill>
          <a:latin typeface="Arial" charset="0"/>
          <a:ea typeface="ＭＳ Ｐゴシック" pitchFamily="50" charset="-128"/>
        </a:defRPr>
      </a:lvl9pPr>
    </p:titleStyle>
    <p:bodyStyle>
      <a:lvl1pPr marL="545451" indent="-545451" algn="l" rtl="0" eaLnBrk="0" fontAlgn="base" hangingPunct="0">
        <a:spcBef>
          <a:spcPct val="20000"/>
        </a:spcBef>
        <a:spcAft>
          <a:spcPct val="0"/>
        </a:spcAft>
        <a:buChar char="•"/>
        <a:defRPr kumimoji="1" sz="5090">
          <a:solidFill>
            <a:schemeClr val="tx1"/>
          </a:solidFill>
          <a:latin typeface="+mn-lt"/>
          <a:ea typeface="+mn-ea"/>
          <a:cs typeface="+mn-cs"/>
        </a:defRPr>
      </a:lvl1pPr>
      <a:lvl2pPr marL="1181811" indent="-454543" algn="l" rtl="0" eaLnBrk="0" fontAlgn="base" hangingPunct="0">
        <a:spcBef>
          <a:spcPct val="20000"/>
        </a:spcBef>
        <a:spcAft>
          <a:spcPct val="0"/>
        </a:spcAft>
        <a:buChar char="–"/>
        <a:defRPr kumimoji="1" sz="4454">
          <a:solidFill>
            <a:schemeClr val="tx1"/>
          </a:solidFill>
          <a:latin typeface="+mn-lt"/>
          <a:ea typeface="+mn-ea"/>
        </a:defRPr>
      </a:lvl2pPr>
      <a:lvl3pPr marL="1818170" indent="-363634" algn="l" rtl="0" eaLnBrk="0" fontAlgn="base" hangingPunct="0">
        <a:spcBef>
          <a:spcPct val="20000"/>
        </a:spcBef>
        <a:spcAft>
          <a:spcPct val="0"/>
        </a:spcAft>
        <a:buChar char="•"/>
        <a:defRPr kumimoji="1" sz="3818">
          <a:solidFill>
            <a:schemeClr val="tx1"/>
          </a:solidFill>
          <a:latin typeface="+mn-lt"/>
          <a:ea typeface="+mn-ea"/>
        </a:defRPr>
      </a:lvl3pPr>
      <a:lvl4pPr marL="2545438" indent="-363634" algn="l" rtl="0" eaLnBrk="0" fontAlgn="base" hangingPunct="0">
        <a:spcBef>
          <a:spcPct val="20000"/>
        </a:spcBef>
        <a:spcAft>
          <a:spcPct val="0"/>
        </a:spcAft>
        <a:buChar char="–"/>
        <a:defRPr kumimoji="1" sz="3181">
          <a:solidFill>
            <a:schemeClr val="tx1"/>
          </a:solidFill>
          <a:latin typeface="+mn-lt"/>
          <a:ea typeface="+mn-ea"/>
        </a:defRPr>
      </a:lvl4pPr>
      <a:lvl5pPr marL="3272706" indent="-363634" algn="l" rtl="0" eaLnBrk="0" fontAlgn="base" hangingPunct="0">
        <a:spcBef>
          <a:spcPct val="20000"/>
        </a:spcBef>
        <a:spcAft>
          <a:spcPct val="0"/>
        </a:spcAft>
        <a:buChar char="»"/>
        <a:defRPr kumimoji="1" sz="3181">
          <a:solidFill>
            <a:schemeClr val="tx1"/>
          </a:solidFill>
          <a:latin typeface="+mn-lt"/>
          <a:ea typeface="+mn-ea"/>
        </a:defRPr>
      </a:lvl5pPr>
      <a:lvl6pPr marL="3999974" indent="-363634" algn="l" rtl="0" fontAlgn="base">
        <a:spcBef>
          <a:spcPct val="20000"/>
        </a:spcBef>
        <a:spcAft>
          <a:spcPct val="0"/>
        </a:spcAft>
        <a:buChar char="»"/>
        <a:defRPr kumimoji="1" sz="3181">
          <a:solidFill>
            <a:schemeClr val="tx1"/>
          </a:solidFill>
          <a:latin typeface="+mn-lt"/>
          <a:ea typeface="+mn-ea"/>
        </a:defRPr>
      </a:lvl6pPr>
      <a:lvl7pPr marL="4727242" indent="-363634" algn="l" rtl="0" fontAlgn="base">
        <a:spcBef>
          <a:spcPct val="20000"/>
        </a:spcBef>
        <a:spcAft>
          <a:spcPct val="0"/>
        </a:spcAft>
        <a:buChar char="»"/>
        <a:defRPr kumimoji="1" sz="3181">
          <a:solidFill>
            <a:schemeClr val="tx1"/>
          </a:solidFill>
          <a:latin typeface="+mn-lt"/>
          <a:ea typeface="+mn-ea"/>
        </a:defRPr>
      </a:lvl7pPr>
      <a:lvl8pPr marL="5454510" indent="-363634" algn="l" rtl="0" fontAlgn="base">
        <a:spcBef>
          <a:spcPct val="20000"/>
        </a:spcBef>
        <a:spcAft>
          <a:spcPct val="0"/>
        </a:spcAft>
        <a:buChar char="»"/>
        <a:defRPr kumimoji="1" sz="3181">
          <a:solidFill>
            <a:schemeClr val="tx1"/>
          </a:solidFill>
          <a:latin typeface="+mn-lt"/>
          <a:ea typeface="+mn-ea"/>
        </a:defRPr>
      </a:lvl8pPr>
      <a:lvl9pPr marL="6181778" indent="-363634" algn="l" rtl="0" fontAlgn="base">
        <a:spcBef>
          <a:spcPct val="20000"/>
        </a:spcBef>
        <a:spcAft>
          <a:spcPct val="0"/>
        </a:spcAft>
        <a:buChar char="»"/>
        <a:defRPr kumimoji="1" sz="3181">
          <a:solidFill>
            <a:schemeClr val="tx1"/>
          </a:solidFill>
          <a:latin typeface="+mn-lt"/>
          <a:ea typeface="+mn-ea"/>
        </a:defRPr>
      </a:lvl9pPr>
    </p:bodyStyle>
    <p:otherStyle>
      <a:defPPr>
        <a:defRPr lang="ja-JP"/>
      </a:defPPr>
      <a:lvl1pPr marL="0" algn="l" defTabSz="1454536" rtl="0" eaLnBrk="1" latinLnBrk="0" hangingPunct="1">
        <a:defRPr kumimoji="1" sz="2863" kern="1200">
          <a:solidFill>
            <a:schemeClr val="tx1"/>
          </a:solidFill>
          <a:latin typeface="+mn-lt"/>
          <a:ea typeface="+mn-ea"/>
          <a:cs typeface="+mn-cs"/>
        </a:defRPr>
      </a:lvl1pPr>
      <a:lvl2pPr marL="727268" algn="l" defTabSz="1454536" rtl="0" eaLnBrk="1" latinLnBrk="0" hangingPunct="1">
        <a:defRPr kumimoji="1" sz="2863" kern="1200">
          <a:solidFill>
            <a:schemeClr val="tx1"/>
          </a:solidFill>
          <a:latin typeface="+mn-lt"/>
          <a:ea typeface="+mn-ea"/>
          <a:cs typeface="+mn-cs"/>
        </a:defRPr>
      </a:lvl2pPr>
      <a:lvl3pPr marL="1454536" algn="l" defTabSz="1454536" rtl="0" eaLnBrk="1" latinLnBrk="0" hangingPunct="1">
        <a:defRPr kumimoji="1" sz="2863" kern="1200">
          <a:solidFill>
            <a:schemeClr val="tx1"/>
          </a:solidFill>
          <a:latin typeface="+mn-lt"/>
          <a:ea typeface="+mn-ea"/>
          <a:cs typeface="+mn-cs"/>
        </a:defRPr>
      </a:lvl3pPr>
      <a:lvl4pPr marL="2181804" algn="l" defTabSz="1454536" rtl="0" eaLnBrk="1" latinLnBrk="0" hangingPunct="1">
        <a:defRPr kumimoji="1" sz="2863" kern="1200">
          <a:solidFill>
            <a:schemeClr val="tx1"/>
          </a:solidFill>
          <a:latin typeface="+mn-lt"/>
          <a:ea typeface="+mn-ea"/>
          <a:cs typeface="+mn-cs"/>
        </a:defRPr>
      </a:lvl4pPr>
      <a:lvl5pPr marL="2909072" algn="l" defTabSz="1454536" rtl="0" eaLnBrk="1" latinLnBrk="0" hangingPunct="1">
        <a:defRPr kumimoji="1" sz="2863" kern="1200">
          <a:solidFill>
            <a:schemeClr val="tx1"/>
          </a:solidFill>
          <a:latin typeface="+mn-lt"/>
          <a:ea typeface="+mn-ea"/>
          <a:cs typeface="+mn-cs"/>
        </a:defRPr>
      </a:lvl5pPr>
      <a:lvl6pPr marL="3636340" algn="l" defTabSz="1454536" rtl="0" eaLnBrk="1" latinLnBrk="0" hangingPunct="1">
        <a:defRPr kumimoji="1" sz="2863" kern="1200">
          <a:solidFill>
            <a:schemeClr val="tx1"/>
          </a:solidFill>
          <a:latin typeface="+mn-lt"/>
          <a:ea typeface="+mn-ea"/>
          <a:cs typeface="+mn-cs"/>
        </a:defRPr>
      </a:lvl6pPr>
      <a:lvl7pPr marL="4363608" algn="l" defTabSz="1454536" rtl="0" eaLnBrk="1" latinLnBrk="0" hangingPunct="1">
        <a:defRPr kumimoji="1" sz="2863" kern="1200">
          <a:solidFill>
            <a:schemeClr val="tx1"/>
          </a:solidFill>
          <a:latin typeface="+mn-lt"/>
          <a:ea typeface="+mn-ea"/>
          <a:cs typeface="+mn-cs"/>
        </a:defRPr>
      </a:lvl7pPr>
      <a:lvl8pPr marL="5090876" algn="l" defTabSz="1454536" rtl="0" eaLnBrk="1" latinLnBrk="0" hangingPunct="1">
        <a:defRPr kumimoji="1" sz="2863" kern="1200">
          <a:solidFill>
            <a:schemeClr val="tx1"/>
          </a:solidFill>
          <a:latin typeface="+mn-lt"/>
          <a:ea typeface="+mn-ea"/>
          <a:cs typeface="+mn-cs"/>
        </a:defRPr>
      </a:lvl8pPr>
      <a:lvl9pPr marL="5818144" algn="l" defTabSz="1454536" rtl="0" eaLnBrk="1" latinLnBrk="0" hangingPunct="1">
        <a:defRPr kumimoji="1" sz="28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767080" y="2545504"/>
            <a:ext cx="13807440" cy="719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767080" y="9934534"/>
            <a:ext cx="3579707" cy="7575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2227">
                <a:ea typeface="ＭＳ Ｐゴシック" pitchFamily="50" charset="-128"/>
              </a:defRPr>
            </a:lvl1pPr>
          </a:lstStyle>
          <a:p>
            <a:pPr>
              <a:defRPr/>
            </a:pPr>
            <a:endParaRPr lang="en-US" altLang="ja-JP" u="none">
              <a:solidFill>
                <a:srgbClr val="000000"/>
              </a:solidFill>
              <a:latin typeface="Arial" charset="0"/>
            </a:endParaRPr>
          </a:p>
        </p:txBody>
      </p:sp>
      <p:sp>
        <p:nvSpPr>
          <p:cNvPr id="1029" name="Rectangle 5"/>
          <p:cNvSpPr>
            <a:spLocks noGrp="1" noChangeArrowheads="1"/>
          </p:cNvSpPr>
          <p:nvPr>
            <p:ph type="ftr" sz="quarter" idx="3"/>
          </p:nvPr>
        </p:nvSpPr>
        <p:spPr bwMode="auto">
          <a:xfrm>
            <a:off x="5241714" y="9934534"/>
            <a:ext cx="4858173" cy="7575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2227">
                <a:ea typeface="ＭＳ Ｐゴシック" pitchFamily="50" charset="-128"/>
              </a:defRPr>
            </a:lvl1pPr>
          </a:lstStyle>
          <a:p>
            <a:pPr>
              <a:defRPr/>
            </a:pPr>
            <a:endParaRPr lang="en-US" altLang="ja-JP" u="none">
              <a:solidFill>
                <a:srgbClr val="000000"/>
              </a:solidFill>
              <a:latin typeface="Arial" charset="0"/>
            </a:endParaRPr>
          </a:p>
        </p:txBody>
      </p:sp>
      <p:sp>
        <p:nvSpPr>
          <p:cNvPr id="1030" name="Rectangle 6"/>
          <p:cNvSpPr>
            <a:spLocks noGrp="1" noChangeArrowheads="1"/>
          </p:cNvSpPr>
          <p:nvPr>
            <p:ph type="sldNum" sz="quarter" idx="4"/>
          </p:nvPr>
        </p:nvSpPr>
        <p:spPr bwMode="auto">
          <a:xfrm>
            <a:off x="11761893" y="9921908"/>
            <a:ext cx="3579707" cy="7575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227">
                <a:ea typeface="ＭＳ Ｐゴシック" pitchFamily="50" charset="-128"/>
              </a:defRPr>
            </a:lvl1pPr>
          </a:lstStyle>
          <a:p>
            <a:pPr>
              <a:defRPr/>
            </a:pPr>
            <a:fld id="{FFDCE21E-3BF4-4A13-BE4A-B95BE9787BE2}" type="slidenum">
              <a:rPr lang="en-US" altLang="ja-JP" u="none">
                <a:solidFill>
                  <a:srgbClr val="000000"/>
                </a:solidFill>
                <a:latin typeface="Arial" charset="0"/>
              </a:rPr>
              <a:pPr>
                <a:defRPr/>
              </a:pPr>
              <a:t>‹#›</a:t>
            </a:fld>
            <a:endParaRPr lang="en-US" altLang="ja-JP" u="none">
              <a:solidFill>
                <a:srgbClr val="000000"/>
              </a:solidFill>
              <a:latin typeface="Arial" charset="0"/>
            </a:endParaRPr>
          </a:p>
        </p:txBody>
      </p:sp>
      <p:grpSp>
        <p:nvGrpSpPr>
          <p:cNvPr id="2" name="Group 18"/>
          <p:cNvGrpSpPr>
            <a:grpSpLocks/>
          </p:cNvGrpSpPr>
          <p:nvPr userDrawn="1"/>
        </p:nvGrpSpPr>
        <p:grpSpPr bwMode="auto">
          <a:xfrm>
            <a:off x="0" y="0"/>
            <a:ext cx="15341600" cy="868704"/>
            <a:chOff x="0" y="0"/>
            <a:chExt cx="5760" cy="344"/>
          </a:xfrm>
        </p:grpSpPr>
        <p:pic>
          <p:nvPicPr>
            <p:cNvPr id="1034" name="Picture 9" descr="mlit_top"/>
            <p:cNvPicPr>
              <a:picLocks noChangeAspect="1" noChangeArrowheads="1"/>
            </p:cNvPicPr>
            <p:nvPr userDrawn="1"/>
          </p:nvPicPr>
          <p:blipFill>
            <a:blip r:embed="rId14">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5" name="Group 17"/>
            <p:cNvGrpSpPr>
              <a:grpSpLocks/>
            </p:cNvGrpSpPr>
            <p:nvPr userDrawn="1"/>
          </p:nvGrpSpPr>
          <p:grpSpPr bwMode="auto">
            <a:xfrm>
              <a:off x="0" y="0"/>
              <a:ext cx="5760" cy="318"/>
              <a:chOff x="0" y="0"/>
              <a:chExt cx="5760" cy="318"/>
            </a:xfrm>
          </p:grpSpPr>
          <p:pic>
            <p:nvPicPr>
              <p:cNvPr id="1036" name="Picture 11"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6"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0"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1" name="Rectangle 2"/>
          <p:cNvSpPr>
            <a:spLocks noGrp="1" noChangeArrowheads="1"/>
          </p:cNvSpPr>
          <p:nvPr>
            <p:ph type="title"/>
          </p:nvPr>
        </p:nvSpPr>
        <p:spPr bwMode="auto">
          <a:xfrm>
            <a:off x="1" y="0"/>
            <a:ext cx="8275409" cy="75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2" name="Picture 14"/>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t="3670"/>
          <a:stretch>
            <a:fillRect/>
          </a:stretch>
        </p:blipFill>
        <p:spPr bwMode="auto">
          <a:xfrm>
            <a:off x="12739389" y="1"/>
            <a:ext cx="2602212" cy="5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493623"/>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Lst>
  <p:hf hdr="0" ftr="0" dt="0"/>
  <p:txStyles>
    <p:titleStyle>
      <a:lvl1pPr algn="l" rtl="0" eaLnBrk="1" fontAlgn="base" hangingPunct="1">
        <a:spcBef>
          <a:spcPct val="0"/>
        </a:spcBef>
        <a:spcAft>
          <a:spcPct val="0"/>
        </a:spcAft>
        <a:defRPr kumimoji="1" sz="4454">
          <a:solidFill>
            <a:srgbClr val="4087C8"/>
          </a:solidFill>
          <a:latin typeface="+mj-lt"/>
          <a:ea typeface="+mj-ea"/>
          <a:cs typeface="+mj-cs"/>
        </a:defRPr>
      </a:lvl1pPr>
      <a:lvl2pPr algn="l" rtl="0" eaLnBrk="1" fontAlgn="base" hangingPunct="1">
        <a:spcBef>
          <a:spcPct val="0"/>
        </a:spcBef>
        <a:spcAft>
          <a:spcPct val="0"/>
        </a:spcAft>
        <a:defRPr kumimoji="1" sz="4454">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4454">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4454">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4454">
          <a:solidFill>
            <a:srgbClr val="4087C8"/>
          </a:solidFill>
          <a:latin typeface="HGP創英角ｺﾞｼｯｸUB" pitchFamily="50" charset="-128"/>
          <a:ea typeface="HGP創英角ｺﾞｼｯｸUB" pitchFamily="50" charset="-128"/>
        </a:defRPr>
      </a:lvl5pPr>
      <a:lvl6pPr marL="727268" algn="l" rtl="0" eaLnBrk="1" fontAlgn="base" hangingPunct="1">
        <a:spcBef>
          <a:spcPct val="0"/>
        </a:spcBef>
        <a:spcAft>
          <a:spcPct val="0"/>
        </a:spcAft>
        <a:defRPr kumimoji="1" sz="4454">
          <a:solidFill>
            <a:srgbClr val="4087C8"/>
          </a:solidFill>
          <a:latin typeface="HGP創英角ｺﾞｼｯｸUB" pitchFamily="50" charset="-128"/>
          <a:ea typeface="HGP創英角ｺﾞｼｯｸUB" pitchFamily="50" charset="-128"/>
        </a:defRPr>
      </a:lvl6pPr>
      <a:lvl7pPr marL="1454536" algn="l" rtl="0" eaLnBrk="1" fontAlgn="base" hangingPunct="1">
        <a:spcBef>
          <a:spcPct val="0"/>
        </a:spcBef>
        <a:spcAft>
          <a:spcPct val="0"/>
        </a:spcAft>
        <a:defRPr kumimoji="1" sz="4454">
          <a:solidFill>
            <a:srgbClr val="4087C8"/>
          </a:solidFill>
          <a:latin typeface="HGP創英角ｺﾞｼｯｸUB" pitchFamily="50" charset="-128"/>
          <a:ea typeface="HGP創英角ｺﾞｼｯｸUB" pitchFamily="50" charset="-128"/>
        </a:defRPr>
      </a:lvl7pPr>
      <a:lvl8pPr marL="2181804" algn="l" rtl="0" eaLnBrk="1" fontAlgn="base" hangingPunct="1">
        <a:spcBef>
          <a:spcPct val="0"/>
        </a:spcBef>
        <a:spcAft>
          <a:spcPct val="0"/>
        </a:spcAft>
        <a:defRPr kumimoji="1" sz="4454">
          <a:solidFill>
            <a:srgbClr val="4087C8"/>
          </a:solidFill>
          <a:latin typeface="HGP創英角ｺﾞｼｯｸUB" pitchFamily="50" charset="-128"/>
          <a:ea typeface="HGP創英角ｺﾞｼｯｸUB" pitchFamily="50" charset="-128"/>
        </a:defRPr>
      </a:lvl8pPr>
      <a:lvl9pPr marL="2909072" algn="l" rtl="0" eaLnBrk="1" fontAlgn="base" hangingPunct="1">
        <a:spcBef>
          <a:spcPct val="0"/>
        </a:spcBef>
        <a:spcAft>
          <a:spcPct val="0"/>
        </a:spcAft>
        <a:defRPr kumimoji="1" sz="4454">
          <a:solidFill>
            <a:srgbClr val="4087C8"/>
          </a:solidFill>
          <a:latin typeface="HGP創英角ｺﾞｼｯｸUB" pitchFamily="50" charset="-128"/>
          <a:ea typeface="HGP創英角ｺﾞｼｯｸUB" pitchFamily="50" charset="-128"/>
        </a:defRPr>
      </a:lvl9pPr>
    </p:titleStyle>
    <p:bodyStyle>
      <a:lvl1pPr marL="545451" indent="-545451" algn="l" rtl="0" eaLnBrk="1" fontAlgn="base" hangingPunct="1">
        <a:spcBef>
          <a:spcPct val="20000"/>
        </a:spcBef>
        <a:spcAft>
          <a:spcPct val="0"/>
        </a:spcAft>
        <a:buChar char="•"/>
        <a:defRPr kumimoji="1" sz="5090">
          <a:solidFill>
            <a:schemeClr val="tx1"/>
          </a:solidFill>
          <a:latin typeface="+mn-lt"/>
          <a:ea typeface="+mn-ea"/>
          <a:cs typeface="+mn-cs"/>
        </a:defRPr>
      </a:lvl1pPr>
      <a:lvl2pPr marL="1181811" indent="-454543" algn="l" rtl="0" eaLnBrk="1" fontAlgn="base" hangingPunct="1">
        <a:spcBef>
          <a:spcPct val="20000"/>
        </a:spcBef>
        <a:spcAft>
          <a:spcPct val="0"/>
        </a:spcAft>
        <a:buChar char="–"/>
        <a:defRPr kumimoji="1" sz="4454">
          <a:solidFill>
            <a:schemeClr val="tx1"/>
          </a:solidFill>
          <a:latin typeface="+mn-lt"/>
          <a:ea typeface="+mn-ea"/>
        </a:defRPr>
      </a:lvl2pPr>
      <a:lvl3pPr marL="1818170" indent="-363634" algn="l" rtl="0" eaLnBrk="1" fontAlgn="base" hangingPunct="1">
        <a:spcBef>
          <a:spcPct val="20000"/>
        </a:spcBef>
        <a:spcAft>
          <a:spcPct val="0"/>
        </a:spcAft>
        <a:buChar char="•"/>
        <a:defRPr kumimoji="1" sz="3818">
          <a:solidFill>
            <a:schemeClr val="tx1"/>
          </a:solidFill>
          <a:latin typeface="+mn-lt"/>
          <a:ea typeface="+mn-ea"/>
        </a:defRPr>
      </a:lvl3pPr>
      <a:lvl4pPr marL="2545438" indent="-363634" algn="l" rtl="0" eaLnBrk="1" fontAlgn="base" hangingPunct="1">
        <a:spcBef>
          <a:spcPct val="20000"/>
        </a:spcBef>
        <a:spcAft>
          <a:spcPct val="0"/>
        </a:spcAft>
        <a:buChar char="–"/>
        <a:defRPr kumimoji="1" sz="3181">
          <a:solidFill>
            <a:schemeClr val="tx1"/>
          </a:solidFill>
          <a:latin typeface="+mn-lt"/>
          <a:ea typeface="+mn-ea"/>
        </a:defRPr>
      </a:lvl4pPr>
      <a:lvl5pPr marL="3272706" indent="-363634" algn="l" rtl="0" eaLnBrk="1" fontAlgn="base" hangingPunct="1">
        <a:spcBef>
          <a:spcPct val="20000"/>
        </a:spcBef>
        <a:spcAft>
          <a:spcPct val="0"/>
        </a:spcAft>
        <a:buChar char="»"/>
        <a:defRPr kumimoji="1" sz="3181">
          <a:solidFill>
            <a:schemeClr val="tx1"/>
          </a:solidFill>
          <a:latin typeface="+mn-lt"/>
          <a:ea typeface="+mn-ea"/>
        </a:defRPr>
      </a:lvl5pPr>
      <a:lvl6pPr marL="3999974" indent="-363634" algn="l" rtl="0" eaLnBrk="1" fontAlgn="base" hangingPunct="1">
        <a:spcBef>
          <a:spcPct val="20000"/>
        </a:spcBef>
        <a:spcAft>
          <a:spcPct val="0"/>
        </a:spcAft>
        <a:buChar char="»"/>
        <a:defRPr kumimoji="1" sz="3181">
          <a:solidFill>
            <a:schemeClr val="tx1"/>
          </a:solidFill>
          <a:latin typeface="+mn-lt"/>
          <a:ea typeface="+mn-ea"/>
        </a:defRPr>
      </a:lvl6pPr>
      <a:lvl7pPr marL="4727242" indent="-363634" algn="l" rtl="0" eaLnBrk="1" fontAlgn="base" hangingPunct="1">
        <a:spcBef>
          <a:spcPct val="20000"/>
        </a:spcBef>
        <a:spcAft>
          <a:spcPct val="0"/>
        </a:spcAft>
        <a:buChar char="»"/>
        <a:defRPr kumimoji="1" sz="3181">
          <a:solidFill>
            <a:schemeClr val="tx1"/>
          </a:solidFill>
          <a:latin typeface="+mn-lt"/>
          <a:ea typeface="+mn-ea"/>
        </a:defRPr>
      </a:lvl7pPr>
      <a:lvl8pPr marL="5454510" indent="-363634" algn="l" rtl="0" eaLnBrk="1" fontAlgn="base" hangingPunct="1">
        <a:spcBef>
          <a:spcPct val="20000"/>
        </a:spcBef>
        <a:spcAft>
          <a:spcPct val="0"/>
        </a:spcAft>
        <a:buChar char="»"/>
        <a:defRPr kumimoji="1" sz="3181">
          <a:solidFill>
            <a:schemeClr val="tx1"/>
          </a:solidFill>
          <a:latin typeface="+mn-lt"/>
          <a:ea typeface="+mn-ea"/>
        </a:defRPr>
      </a:lvl8pPr>
      <a:lvl9pPr marL="6181778" indent="-363634" algn="l" rtl="0" eaLnBrk="1" fontAlgn="base" hangingPunct="1">
        <a:spcBef>
          <a:spcPct val="20000"/>
        </a:spcBef>
        <a:spcAft>
          <a:spcPct val="0"/>
        </a:spcAft>
        <a:buChar char="»"/>
        <a:defRPr kumimoji="1" sz="3181">
          <a:solidFill>
            <a:schemeClr val="tx1"/>
          </a:solidFill>
          <a:latin typeface="+mn-lt"/>
          <a:ea typeface="+mn-ea"/>
        </a:defRPr>
      </a:lvl9pPr>
    </p:bodyStyle>
    <p:otherStyle>
      <a:defPPr>
        <a:defRPr lang="ja-JP"/>
      </a:defPPr>
      <a:lvl1pPr marL="0" algn="l" defTabSz="1454536" rtl="0" eaLnBrk="1" latinLnBrk="0" hangingPunct="1">
        <a:defRPr kumimoji="1" sz="2863" kern="1200">
          <a:solidFill>
            <a:schemeClr val="tx1"/>
          </a:solidFill>
          <a:latin typeface="+mn-lt"/>
          <a:ea typeface="+mn-ea"/>
          <a:cs typeface="+mn-cs"/>
        </a:defRPr>
      </a:lvl1pPr>
      <a:lvl2pPr marL="727268" algn="l" defTabSz="1454536" rtl="0" eaLnBrk="1" latinLnBrk="0" hangingPunct="1">
        <a:defRPr kumimoji="1" sz="2863" kern="1200">
          <a:solidFill>
            <a:schemeClr val="tx1"/>
          </a:solidFill>
          <a:latin typeface="+mn-lt"/>
          <a:ea typeface="+mn-ea"/>
          <a:cs typeface="+mn-cs"/>
        </a:defRPr>
      </a:lvl2pPr>
      <a:lvl3pPr marL="1454536" algn="l" defTabSz="1454536" rtl="0" eaLnBrk="1" latinLnBrk="0" hangingPunct="1">
        <a:defRPr kumimoji="1" sz="2863" kern="1200">
          <a:solidFill>
            <a:schemeClr val="tx1"/>
          </a:solidFill>
          <a:latin typeface="+mn-lt"/>
          <a:ea typeface="+mn-ea"/>
          <a:cs typeface="+mn-cs"/>
        </a:defRPr>
      </a:lvl3pPr>
      <a:lvl4pPr marL="2181804" algn="l" defTabSz="1454536" rtl="0" eaLnBrk="1" latinLnBrk="0" hangingPunct="1">
        <a:defRPr kumimoji="1" sz="2863" kern="1200">
          <a:solidFill>
            <a:schemeClr val="tx1"/>
          </a:solidFill>
          <a:latin typeface="+mn-lt"/>
          <a:ea typeface="+mn-ea"/>
          <a:cs typeface="+mn-cs"/>
        </a:defRPr>
      </a:lvl4pPr>
      <a:lvl5pPr marL="2909072" algn="l" defTabSz="1454536" rtl="0" eaLnBrk="1" latinLnBrk="0" hangingPunct="1">
        <a:defRPr kumimoji="1" sz="2863" kern="1200">
          <a:solidFill>
            <a:schemeClr val="tx1"/>
          </a:solidFill>
          <a:latin typeface="+mn-lt"/>
          <a:ea typeface="+mn-ea"/>
          <a:cs typeface="+mn-cs"/>
        </a:defRPr>
      </a:lvl5pPr>
      <a:lvl6pPr marL="3636340" algn="l" defTabSz="1454536" rtl="0" eaLnBrk="1" latinLnBrk="0" hangingPunct="1">
        <a:defRPr kumimoji="1" sz="2863" kern="1200">
          <a:solidFill>
            <a:schemeClr val="tx1"/>
          </a:solidFill>
          <a:latin typeface="+mn-lt"/>
          <a:ea typeface="+mn-ea"/>
          <a:cs typeface="+mn-cs"/>
        </a:defRPr>
      </a:lvl6pPr>
      <a:lvl7pPr marL="4363608" algn="l" defTabSz="1454536" rtl="0" eaLnBrk="1" latinLnBrk="0" hangingPunct="1">
        <a:defRPr kumimoji="1" sz="2863" kern="1200">
          <a:solidFill>
            <a:schemeClr val="tx1"/>
          </a:solidFill>
          <a:latin typeface="+mn-lt"/>
          <a:ea typeface="+mn-ea"/>
          <a:cs typeface="+mn-cs"/>
        </a:defRPr>
      </a:lvl7pPr>
      <a:lvl8pPr marL="5090876" algn="l" defTabSz="1454536" rtl="0" eaLnBrk="1" latinLnBrk="0" hangingPunct="1">
        <a:defRPr kumimoji="1" sz="2863" kern="1200">
          <a:solidFill>
            <a:schemeClr val="tx1"/>
          </a:solidFill>
          <a:latin typeface="+mn-lt"/>
          <a:ea typeface="+mn-ea"/>
          <a:cs typeface="+mn-cs"/>
        </a:defRPr>
      </a:lvl8pPr>
      <a:lvl9pPr marL="5818144" algn="l" defTabSz="1454536" rtl="0" eaLnBrk="1" latinLnBrk="0" hangingPunct="1">
        <a:defRPr kumimoji="1" sz="2863"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39.xml" Type="http://schemas.openxmlformats.org/officeDocument/2006/relationships/slideLayout"/><Relationship Id="rId2" Target="../notesSlides/notesSlide1.xml" Type="http://schemas.openxmlformats.org/officeDocument/2006/relationships/notesSlide"/><Relationship Id="rId3" Target="../media/image9.emf" Type="http://schemas.openxmlformats.org/officeDocument/2006/relationships/image"/><Relationship Id="rId4" Target="../media/image10.emf"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49.xml" Type="http://schemas.openxmlformats.org/officeDocument/2006/relationships/slideLayout"/><Relationship Id="rId2" Target="../notesSlides/notesSlide2.xml" Type="http://schemas.openxmlformats.org/officeDocument/2006/relationships/notesSlid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6" name="タイトル 1"/>
          <p:cNvSpPr>
            <a:spLocks noGrp="1"/>
          </p:cNvSpPr>
          <p:nvPr>
            <p:ph type="title"/>
          </p:nvPr>
        </p:nvSpPr>
        <p:spPr>
          <a:xfrm>
            <a:off x="82693" y="-3139"/>
            <a:ext cx="14161477" cy="737577"/>
          </a:xfrm>
        </p:spPr>
        <p:txBody>
          <a:bodyPr/>
          <a:lstStyle/>
          <a:p>
            <a:r>
              <a:rPr lang="ja-JP" altLang="en-US" sz="3600" b="0" dirty="0"/>
              <a:t>令和８年度　景観改善推進事業</a:t>
            </a:r>
            <a:endParaRPr lang="ja-JP" altLang="en-US" sz="1800" dirty="0"/>
          </a:p>
        </p:txBody>
      </p:sp>
      <p:sp>
        <p:nvSpPr>
          <p:cNvPr id="1068" name="Rectangle 4"/>
          <p:cNvSpPr>
            <a:spLocks noChangeArrowheads="1"/>
          </p:cNvSpPr>
          <p:nvPr/>
        </p:nvSpPr>
        <p:spPr>
          <a:xfrm>
            <a:off x="1" y="-141915"/>
            <a:ext cx="286061" cy="572025"/>
          </a:xfrm>
          <a:prstGeom prst="rect">
            <a:avLst/>
          </a:prstGeom>
          <a:noFill/>
          <a:ln>
            <a:noFill/>
          </a:ln>
          <a:effectLst/>
        </p:spPr>
        <p:txBody>
          <a:bodyPr vert="horz" wrap="none" lIns="141615" tIns="70807" rIns="141615" bIns="70807" numCol="1" anchor="ctr" anchorCtr="0" compatLnSpc="1">
            <a:prstTxWarp prst="textNoShape">
              <a:avLst/>
            </a:prstTxWarp>
            <a:spAutoFit/>
          </a:bodyPr>
          <a:lstStyle/>
          <a:p>
            <a:endParaRPr lang="ja-JP" altLang="en-US" sz="2788"/>
          </a:p>
        </p:txBody>
      </p:sp>
      <p:sp>
        <p:nvSpPr>
          <p:cNvPr id="1069" name="AutoShape 116"/>
          <p:cNvSpPr>
            <a:spLocks noChangeArrowheads="1"/>
          </p:cNvSpPr>
          <p:nvPr/>
        </p:nvSpPr>
        <p:spPr>
          <a:xfrm>
            <a:off x="107666" y="1054540"/>
            <a:ext cx="15109291" cy="2118646"/>
          </a:xfrm>
          <a:prstGeom prst="roundRect">
            <a:avLst>
              <a:gd name="adj" fmla="val 4676"/>
            </a:avLst>
          </a:prstGeom>
          <a:noFill/>
          <a:ln w="25400">
            <a:solidFill>
              <a:srgbClr val="0000FF"/>
            </a:solidFill>
            <a:round/>
            <a:headEnd/>
            <a:tailEnd/>
          </a:ln>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788"/>
          </a:p>
        </p:txBody>
      </p:sp>
      <p:sp>
        <p:nvSpPr>
          <p:cNvPr id="1070" name="AutoShape 114"/>
          <p:cNvSpPr>
            <a:spLocks noChangeArrowheads="1"/>
          </p:cNvSpPr>
          <p:nvPr/>
        </p:nvSpPr>
        <p:spPr>
          <a:xfrm>
            <a:off x="186665" y="998393"/>
            <a:ext cx="1505354" cy="410362"/>
          </a:xfrm>
          <a:prstGeom prst="flowChartAlternateProcess">
            <a:avLst/>
          </a:prstGeom>
          <a:solidFill>
            <a:srgbClr val="000080"/>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168" dirty="0">
                <a:solidFill>
                  <a:schemeClr val="bg1"/>
                </a:solidFill>
              </a:rPr>
              <a:t>目　的</a:t>
            </a:r>
          </a:p>
        </p:txBody>
      </p:sp>
      <p:sp>
        <p:nvSpPr>
          <p:cNvPr id="1071" name="角丸四角形 47"/>
          <p:cNvSpPr/>
          <p:nvPr/>
        </p:nvSpPr>
        <p:spPr>
          <a:xfrm>
            <a:off x="107665" y="3298177"/>
            <a:ext cx="15109292" cy="7389088"/>
          </a:xfrm>
          <a:prstGeom prst="roundRect">
            <a:avLst>
              <a:gd name="adj" fmla="val 5572"/>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788" dirty="0"/>
          </a:p>
        </p:txBody>
      </p:sp>
      <p:sp>
        <p:nvSpPr>
          <p:cNvPr id="1072" name="AutoShape 114"/>
          <p:cNvSpPr>
            <a:spLocks noChangeArrowheads="1"/>
          </p:cNvSpPr>
          <p:nvPr/>
        </p:nvSpPr>
        <p:spPr>
          <a:xfrm>
            <a:off x="123415" y="3225323"/>
            <a:ext cx="2229942" cy="445006"/>
          </a:xfrm>
          <a:prstGeom prst="flowChartAlternateProcess">
            <a:avLst/>
          </a:prstGeom>
          <a:solidFill>
            <a:srgbClr val="009900"/>
          </a:soli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168" dirty="0">
                <a:solidFill>
                  <a:schemeClr val="bg1"/>
                </a:solidFill>
              </a:rPr>
              <a:t>支援内容</a:t>
            </a:r>
          </a:p>
        </p:txBody>
      </p:sp>
      <p:sp>
        <p:nvSpPr>
          <p:cNvPr id="1073" name="テキスト ボックス 57"/>
          <p:cNvSpPr txBox="1"/>
          <p:nvPr/>
        </p:nvSpPr>
        <p:spPr>
          <a:xfrm>
            <a:off x="219185" y="1298311"/>
            <a:ext cx="14997785" cy="1904647"/>
          </a:xfrm>
          <a:prstGeom prst="rect">
            <a:avLst/>
          </a:prstGeom>
          <a:noFill/>
          <a:ln w="9525" cmpd="sng">
            <a:noFill/>
          </a:ln>
        </p:spPr>
        <p:txBody>
          <a:bodyPr wrap="square" tIns="111508" rtlCol="0">
            <a:noAutofit/>
          </a:bodyPr>
          <a:lstStyle/>
          <a:p>
            <a:pPr marL="277818" indent="-277818" algn="just">
              <a:lnSpc>
                <a:spcPts val="2439"/>
              </a:lnSpc>
              <a:spcAft>
                <a:spcPts val="852"/>
              </a:spcAft>
            </a:pPr>
            <a:r>
              <a:rPr lang="ja-JP" altLang="en-US" sz="2168" dirty="0">
                <a:latin typeface="ＭＳ Ｐゴシック" panose="020B0600070205080204" pitchFamily="50" charset="-128"/>
                <a:ea typeface="Meiryo UI" panose="020B0604030504040204" pitchFamily="50" charset="-128"/>
              </a:rPr>
              <a:t>〇　魅力的かつ快適な「集約型都市」を目指す地域等において、景観計画を策定・改定する市区町村に対する総合的な支援を行うとともに、景観計画区域内の重点的な規制（届出対象行為・景観形成基準）が定められている地区（以下、重点地区）においては、景観規制上既存不適格となる建築物等への是正措置に対する支援を実施し、質の高い景観形成を後押しする。</a:t>
            </a:r>
            <a:endParaRPr lang="en-US" altLang="ja-JP" sz="2168" dirty="0">
              <a:latin typeface="ＭＳ Ｐゴシック" panose="020B0600070205080204" pitchFamily="50" charset="-128"/>
              <a:ea typeface="Meiryo UI" panose="020B0604030504040204" pitchFamily="50" charset="-128"/>
            </a:endParaRPr>
          </a:p>
          <a:p>
            <a:pPr marL="277818" indent="-277818" algn="just">
              <a:lnSpc>
                <a:spcPts val="2439"/>
              </a:lnSpc>
              <a:spcAft>
                <a:spcPts val="852"/>
              </a:spcAft>
            </a:pPr>
            <a:r>
              <a:rPr lang="ja-JP" altLang="en-US" sz="2168" dirty="0">
                <a:latin typeface="ＭＳ Ｐゴシック" panose="020B0600070205080204" pitchFamily="50" charset="-128"/>
                <a:ea typeface="Meiryo UI" panose="020B0604030504040204" pitchFamily="50" charset="-128"/>
              </a:rPr>
              <a:t>〇　これにより、歴史的なまちなみや自然景観など、地域の個性や特性を活かした景観形成を図り、質の高い景観まちづくりを推進することで、地域住民にとっての快適性や、内外からの観光客の訪問先としての魅力を向上し、地域活性化や観光立国の実現等を図る。</a:t>
            </a:r>
            <a:endParaRPr lang="en-US" altLang="ja-JP" sz="2168" dirty="0">
              <a:latin typeface="ＭＳ Ｐゴシック" panose="020B0600070205080204" pitchFamily="50" charset="-128"/>
              <a:ea typeface="Meiryo UI" panose="020B0604030504040204" pitchFamily="50" charset="-128"/>
            </a:endParaRPr>
          </a:p>
          <a:p>
            <a:pPr algn="just">
              <a:lnSpc>
                <a:spcPts val="2439"/>
              </a:lnSpc>
              <a:spcAft>
                <a:spcPts val="852"/>
              </a:spcAft>
            </a:pPr>
            <a:endParaRPr lang="en-US" altLang="ja-JP" sz="2168" dirty="0">
              <a:latin typeface="ＭＳ Ｐゴシック" panose="020B0600070205080204" pitchFamily="50" charset="-128"/>
              <a:ea typeface="Meiryo UI" panose="020B0604030504040204" pitchFamily="50" charset="-128"/>
            </a:endParaRPr>
          </a:p>
        </p:txBody>
      </p:sp>
      <p:sp>
        <p:nvSpPr>
          <p:cNvPr id="1074" name="Rectangle 9"/>
          <p:cNvSpPr>
            <a:spLocks noChangeArrowheads="1"/>
          </p:cNvSpPr>
          <p:nvPr/>
        </p:nvSpPr>
        <p:spPr>
          <a:xfrm>
            <a:off x="7477171" y="3771921"/>
            <a:ext cx="7127460" cy="2515921"/>
          </a:xfrm>
          <a:prstGeom prst="rect">
            <a:avLst/>
          </a:prstGeom>
          <a:noFill/>
          <a:ln>
            <a:noFill/>
          </a:ln>
          <a:effectLst/>
        </p:spPr>
        <p:txBody>
          <a:bodyPr wrap="square" lIns="130721" tIns="65361" rIns="130721" bIns="65361" anchor="ctr">
            <a:spAutoFit/>
          </a:bodyPr>
          <a:lstStyle>
            <a:lvl1pPr indent="1206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0" lang="ja-JP" altLang="ja-JP" sz="1858" dirty="0">
                <a:latin typeface="Meiryo UI" panose="020B0604030504040204" pitchFamily="50" charset="-128"/>
                <a:ea typeface="Meiryo UI" panose="020B0604030504040204" pitchFamily="50" charset="-128"/>
                <a:cs typeface="MS-Mincho"/>
              </a:rPr>
              <a:t>※景観に関連のある計画等</a:t>
            </a:r>
            <a:endParaRPr kumimoji="0" lang="en-US" altLang="ja-JP" sz="1858" dirty="0">
              <a:latin typeface="Meiryo UI" panose="020B0604030504040204" pitchFamily="50" charset="-128"/>
              <a:ea typeface="Meiryo UI" panose="020B0604030504040204" pitchFamily="50" charset="-128"/>
              <a:cs typeface="MS-Mincho"/>
            </a:endParaRPr>
          </a:p>
          <a:p>
            <a:pPr>
              <a:spcBef>
                <a:spcPct val="0"/>
              </a:spcBef>
              <a:buFontTx/>
              <a:buNone/>
            </a:pPr>
            <a:r>
              <a:rPr kumimoji="0" lang="ja-JP" altLang="en-US" sz="1704" dirty="0">
                <a:latin typeface="Meiryo UI" panose="020B0604030504040204" pitchFamily="50" charset="-128"/>
                <a:ea typeface="Meiryo UI" panose="020B0604030504040204" pitchFamily="50" charset="-128"/>
                <a:cs typeface="MS-Mincho"/>
              </a:rPr>
              <a:t>　・古都保存法に基づく歴史的風土保存計画</a:t>
            </a:r>
            <a:endParaRPr kumimoji="0" lang="en-US" altLang="ja-JP" sz="1704" dirty="0">
              <a:latin typeface="Meiryo UI" panose="020B0604030504040204" pitchFamily="50" charset="-128"/>
              <a:ea typeface="Meiryo UI" panose="020B0604030504040204" pitchFamily="50" charset="-128"/>
              <a:cs typeface="MS-Mincho"/>
            </a:endParaRPr>
          </a:p>
          <a:p>
            <a:pPr>
              <a:spcBef>
                <a:spcPct val="0"/>
              </a:spcBef>
              <a:buFontTx/>
              <a:buNone/>
            </a:pPr>
            <a:r>
              <a:rPr kumimoji="0" lang="ja-JP" altLang="en-US" sz="1704" dirty="0">
                <a:latin typeface="Meiryo UI" panose="020B0604030504040204" pitchFamily="50" charset="-128"/>
                <a:ea typeface="Meiryo UI" panose="020B0604030504040204" pitchFamily="50" charset="-128"/>
                <a:cs typeface="MS-Mincho"/>
              </a:rPr>
              <a:t>　</a:t>
            </a:r>
            <a:r>
              <a:rPr kumimoji="0" lang="ja-JP" altLang="ja-JP" sz="1704" dirty="0">
                <a:latin typeface="Meiryo UI" panose="020B0604030504040204" pitchFamily="50" charset="-128"/>
                <a:ea typeface="Meiryo UI" panose="020B0604030504040204" pitchFamily="50" charset="-128"/>
                <a:cs typeface="MS-Mincho"/>
              </a:rPr>
              <a:t>・</a:t>
            </a:r>
            <a:r>
              <a:rPr lang="ja-JP" altLang="en-US" sz="1704" dirty="0">
                <a:latin typeface="Meiryo UI" panose="020B0604030504040204" pitchFamily="50" charset="-128"/>
                <a:ea typeface="Meiryo UI" panose="020B0604030504040204" pitchFamily="50" charset="-128"/>
                <a:cs typeface="MS-Mincho"/>
              </a:rPr>
              <a:t>歴史まちづくり法に基づく歴史的風致維持向上計画</a:t>
            </a:r>
            <a:endParaRPr lang="en-US" altLang="ja-JP" sz="1704" dirty="0">
              <a:latin typeface="Meiryo UI" panose="020B0604030504040204" pitchFamily="50" charset="-128"/>
              <a:ea typeface="Meiryo UI" panose="020B0604030504040204" pitchFamily="50" charset="-128"/>
              <a:cs typeface="MS-Mincho"/>
            </a:endParaRPr>
          </a:p>
          <a:p>
            <a:pPr>
              <a:spcBef>
                <a:spcPct val="0"/>
              </a:spcBef>
              <a:buFontTx/>
              <a:buNone/>
            </a:pPr>
            <a:r>
              <a:rPr kumimoji="0" lang="ja-JP" altLang="en-US" sz="1704" dirty="0">
                <a:latin typeface="Meiryo UI" panose="020B0604030504040204" pitchFamily="50" charset="-128"/>
                <a:ea typeface="Meiryo UI" panose="020B0604030504040204" pitchFamily="50" charset="-128"/>
                <a:cs typeface="MS-Mincho"/>
              </a:rPr>
              <a:t>　・</a:t>
            </a:r>
            <a:r>
              <a:rPr lang="ja-JP" altLang="ja-JP" sz="1704" dirty="0">
                <a:latin typeface="Meiryo UI" panose="020B0604030504040204" pitchFamily="50" charset="-128"/>
                <a:ea typeface="Meiryo UI" panose="020B0604030504040204" pitchFamily="50" charset="-128"/>
                <a:cs typeface="MS-Mincho"/>
              </a:rPr>
              <a:t>文化財保護法に基づく重要伝統的建造物群保存地区</a:t>
            </a:r>
            <a:r>
              <a:rPr lang="ja-JP" altLang="en-US" sz="1704" dirty="0">
                <a:latin typeface="Meiryo UI" panose="020B0604030504040204" pitchFamily="50" charset="-128"/>
                <a:ea typeface="Meiryo UI" panose="020B0604030504040204" pitchFamily="50" charset="-128"/>
                <a:cs typeface="MS-Mincho"/>
              </a:rPr>
              <a:t>・重要文化的景観</a:t>
            </a:r>
            <a:r>
              <a:rPr kumimoji="0" lang="ja-JP" altLang="en-US" sz="1704" dirty="0">
                <a:latin typeface="Meiryo UI" panose="020B0604030504040204" pitchFamily="50" charset="-128"/>
                <a:ea typeface="Meiryo UI" panose="020B0604030504040204" pitchFamily="50" charset="-128"/>
                <a:cs typeface="MS-Mincho"/>
              </a:rPr>
              <a:t>　</a:t>
            </a:r>
            <a:endParaRPr kumimoji="0" lang="en-US" altLang="ja-JP" sz="1704" dirty="0">
              <a:latin typeface="Meiryo UI" panose="020B0604030504040204" pitchFamily="50" charset="-128"/>
              <a:ea typeface="Meiryo UI" panose="020B0604030504040204" pitchFamily="50" charset="-128"/>
              <a:cs typeface="MS-Mincho"/>
            </a:endParaRPr>
          </a:p>
          <a:p>
            <a:pPr>
              <a:spcBef>
                <a:spcPct val="0"/>
              </a:spcBef>
              <a:buFontTx/>
              <a:buNone/>
            </a:pPr>
            <a:r>
              <a:rPr kumimoji="0" lang="ja-JP" altLang="en-US" sz="1704" dirty="0">
                <a:latin typeface="Meiryo UI" panose="020B0604030504040204" pitchFamily="50" charset="-128"/>
                <a:ea typeface="Meiryo UI" panose="020B0604030504040204" pitchFamily="50" charset="-128"/>
                <a:cs typeface="MS-Mincho"/>
              </a:rPr>
              <a:t>　・観光圏整備法に基づく観光圏整備計画</a:t>
            </a:r>
            <a:endParaRPr kumimoji="0" lang="en-US" altLang="ja-JP" sz="1704" dirty="0">
              <a:latin typeface="Meiryo UI" panose="020B0604030504040204" pitchFamily="50" charset="-128"/>
              <a:ea typeface="Meiryo UI" panose="020B0604030504040204" pitchFamily="50" charset="-128"/>
              <a:cs typeface="MS-Mincho"/>
            </a:endParaRPr>
          </a:p>
          <a:p>
            <a:pPr>
              <a:spcBef>
                <a:spcPct val="0"/>
              </a:spcBef>
              <a:buFontTx/>
              <a:buNone/>
            </a:pPr>
            <a:r>
              <a:rPr kumimoji="0" lang="ja-JP" altLang="en-US" sz="1704" dirty="0">
                <a:latin typeface="Meiryo UI" panose="020B0604030504040204" pitchFamily="50" charset="-128"/>
                <a:ea typeface="Meiryo UI" panose="020B0604030504040204" pitchFamily="50" charset="-128"/>
                <a:cs typeface="MS-Mincho"/>
              </a:rPr>
              <a:t>　</a:t>
            </a:r>
            <a:r>
              <a:rPr kumimoji="0" lang="ja-JP" altLang="ja-JP" sz="1704" dirty="0">
                <a:latin typeface="Meiryo UI" panose="020B0604030504040204" pitchFamily="50" charset="-128"/>
                <a:ea typeface="Meiryo UI" panose="020B0604030504040204" pitchFamily="50" charset="-128"/>
                <a:cs typeface="MS-Mincho"/>
              </a:rPr>
              <a:t>・</a:t>
            </a:r>
            <a:r>
              <a:rPr lang="ja-JP" altLang="en-US" sz="1704" dirty="0">
                <a:latin typeface="Meiryo UI" panose="020B0604030504040204" pitchFamily="50" charset="-128"/>
                <a:ea typeface="Meiryo UI" panose="020B0604030504040204" pitchFamily="50" charset="-128"/>
                <a:cs typeface="MS-Mincho"/>
              </a:rPr>
              <a:t>棚田地域振興法に基づく棚田地域振興活動計画</a:t>
            </a:r>
            <a:endParaRPr lang="en-US" altLang="ja-JP" sz="1704" dirty="0">
              <a:latin typeface="Meiryo UI" panose="020B0604030504040204" pitchFamily="50" charset="-128"/>
              <a:ea typeface="Meiryo UI" panose="020B0604030504040204" pitchFamily="50" charset="-128"/>
              <a:cs typeface="MS-Mincho"/>
            </a:endParaRPr>
          </a:p>
          <a:p>
            <a:pPr>
              <a:spcBef>
                <a:spcPct val="0"/>
              </a:spcBef>
              <a:buFontTx/>
              <a:buNone/>
            </a:pPr>
            <a:r>
              <a:rPr kumimoji="0" lang="ja-JP" altLang="en-US" sz="1704" dirty="0">
                <a:latin typeface="Meiryo UI" panose="020B0604030504040204" pitchFamily="50" charset="-128"/>
                <a:ea typeface="Meiryo UI" panose="020B0604030504040204" pitchFamily="50" charset="-128"/>
                <a:cs typeface="MS-Mincho"/>
              </a:rPr>
              <a:t>　・「明日の日本を支える観光ビジョン」に基づく主要な観光地</a:t>
            </a:r>
            <a:endParaRPr kumimoji="0" lang="en-US" altLang="ja-JP" sz="1704" dirty="0">
              <a:latin typeface="Meiryo UI" panose="020B0604030504040204" pitchFamily="50" charset="-128"/>
              <a:ea typeface="Meiryo UI" panose="020B0604030504040204" pitchFamily="50" charset="-128"/>
              <a:cs typeface="MS-Mincho"/>
            </a:endParaRPr>
          </a:p>
          <a:p>
            <a:pPr>
              <a:spcBef>
                <a:spcPct val="0"/>
              </a:spcBef>
              <a:buFontTx/>
              <a:buNone/>
            </a:pPr>
            <a:r>
              <a:rPr kumimoji="0" lang="ja-JP" altLang="en-US" sz="1704" dirty="0">
                <a:latin typeface="Meiryo UI" panose="020B0604030504040204" pitchFamily="50" charset="-128"/>
                <a:ea typeface="Meiryo UI" panose="020B0604030504040204" pitchFamily="50" charset="-128"/>
                <a:cs typeface="MS-Mincho"/>
              </a:rPr>
              <a:t>　・都市再生特別措置法に基づく滞在快適性等向上区域</a:t>
            </a:r>
            <a:endParaRPr kumimoji="0" lang="en-US" altLang="ja-JP" sz="1704" dirty="0">
              <a:latin typeface="Meiryo UI" panose="020B0604030504040204" pitchFamily="50" charset="-128"/>
              <a:ea typeface="Meiryo UI" panose="020B0604030504040204" pitchFamily="50" charset="-128"/>
              <a:cs typeface="MS-Mincho"/>
            </a:endParaRPr>
          </a:p>
          <a:p>
            <a:pPr>
              <a:spcBef>
                <a:spcPct val="0"/>
              </a:spcBef>
              <a:buFontTx/>
              <a:buNone/>
            </a:pPr>
            <a:r>
              <a:rPr kumimoji="0" lang="ja-JP" altLang="en-US" sz="1704" dirty="0">
                <a:latin typeface="Meiryo UI" panose="020B0604030504040204" pitchFamily="50" charset="-128"/>
                <a:ea typeface="Meiryo UI" panose="020B0604030504040204" pitchFamily="50" charset="-128"/>
                <a:cs typeface="MS-Mincho"/>
              </a:rPr>
              <a:t>　・景観法に基づく景観計画</a:t>
            </a:r>
            <a:endParaRPr kumimoji="0" lang="ja-JP" altLang="ja-JP" sz="1704" dirty="0">
              <a:latin typeface="Meiryo UI" panose="020B0604030504040204" pitchFamily="50" charset="-128"/>
              <a:ea typeface="Meiryo UI" panose="020B0604030504040204" pitchFamily="50" charset="-128"/>
              <a:cs typeface="MS-Mincho"/>
            </a:endParaRPr>
          </a:p>
        </p:txBody>
      </p:sp>
      <p:sp>
        <p:nvSpPr>
          <p:cNvPr id="1075" name="テキスト ボックス 26"/>
          <p:cNvSpPr txBox="1">
            <a:spLocks noChangeArrowheads="1"/>
          </p:cNvSpPr>
          <p:nvPr/>
        </p:nvSpPr>
        <p:spPr>
          <a:xfrm>
            <a:off x="481443" y="8371171"/>
            <a:ext cx="6835305" cy="2249506"/>
          </a:xfrm>
          <a:prstGeom prst="rect">
            <a:avLst/>
          </a:prstGeom>
          <a:noFill/>
          <a:ln>
            <a:noFill/>
          </a:ln>
        </p:spPr>
        <p:txBody>
          <a:bodyPr tIns="10293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補 助 率</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endParaRPr>
          </a:p>
          <a:p>
            <a:pPr>
              <a:spcBef>
                <a:spcPct val="0"/>
              </a:spcBef>
              <a:buNone/>
            </a:pPr>
            <a:r>
              <a:rPr lang="ja-JP" altLang="en-US" sz="2000" dirty="0">
                <a:latin typeface="Meiryo UI" panose="020B0604030504040204" pitchFamily="50" charset="-128"/>
                <a:ea typeface="Meiryo UI" panose="020B0604030504040204" pitchFamily="50" charset="-128"/>
              </a:rPr>
              <a:t>上記</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１</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２</a:t>
            </a:r>
            <a:r>
              <a:rPr lang="en-US" altLang="ja-JP" sz="2000" dirty="0">
                <a:latin typeface="Meiryo UI" panose="020B0604030504040204" pitchFamily="50" charset="-128"/>
                <a:ea typeface="Meiryo UI" panose="020B0604030504040204" pitchFamily="50" charset="-128"/>
              </a:rPr>
              <a:t>)  a.</a:t>
            </a:r>
            <a:r>
              <a:rPr lang="ja-JP" altLang="en-US" sz="2000" dirty="0">
                <a:latin typeface="Meiryo UI" panose="020B0604030504040204" pitchFamily="50" charset="-128"/>
                <a:ea typeface="Meiryo UI" panose="020B0604030504040204" pitchFamily="50" charset="-128"/>
              </a:rPr>
              <a:t>かつ</a:t>
            </a:r>
            <a:r>
              <a:rPr lang="en-US" altLang="ja-JP" sz="2000" dirty="0">
                <a:latin typeface="Meiryo UI" panose="020B0604030504040204" pitchFamily="50" charset="-128"/>
                <a:ea typeface="Meiryo UI" panose="020B0604030504040204" pitchFamily="50" charset="-128"/>
              </a:rPr>
              <a:t>b.</a:t>
            </a:r>
            <a:r>
              <a:rPr lang="ja-JP" altLang="en-US" sz="2000" dirty="0">
                <a:latin typeface="Meiryo UI" panose="020B0604030504040204" pitchFamily="50" charset="-128"/>
                <a:ea typeface="Meiryo UI" panose="020B0604030504040204" pitchFamily="50" charset="-128"/>
              </a:rPr>
              <a:t>の場合　</a:t>
            </a:r>
            <a:r>
              <a:rPr lang="en-US" altLang="ja-JP" sz="2000" dirty="0">
                <a:latin typeface="Meiryo UI" panose="020B0604030504040204" pitchFamily="50" charset="-128"/>
                <a:ea typeface="Meiryo UI" panose="020B0604030504040204" pitchFamily="50" charset="-128"/>
              </a:rPr>
              <a:t>1/2 </a:t>
            </a:r>
          </a:p>
          <a:p>
            <a:pPr>
              <a:spcBef>
                <a:spcPct val="0"/>
              </a:spcBef>
              <a:buNone/>
            </a:pPr>
            <a:r>
              <a:rPr lang="en-US" altLang="ja-JP" sz="2000" dirty="0">
                <a:latin typeface="Meiryo UI" panose="020B0604030504040204" pitchFamily="50" charset="-128"/>
                <a:ea typeface="Meiryo UI" panose="020B0604030504040204" pitchFamily="50" charset="-128"/>
              </a:rPr>
              <a:t>                     </a:t>
            </a:r>
            <a:r>
              <a:rPr lang="en-US" altLang="ja-JP" sz="2000" dirty="0">
                <a:solidFill>
                  <a:srgbClr val="FF0000"/>
                </a:solidFill>
                <a:latin typeface="Meiryo UI" panose="020B0604030504040204" pitchFamily="50" charset="-128"/>
                <a:ea typeface="Meiryo UI" panose="020B0604030504040204" pitchFamily="50" charset="-128"/>
              </a:rPr>
              <a:t>b.</a:t>
            </a:r>
            <a:r>
              <a:rPr lang="ja-JP" altLang="en-US" sz="2000" dirty="0">
                <a:solidFill>
                  <a:srgbClr val="FF0000"/>
                </a:solidFill>
                <a:latin typeface="Meiryo UI" panose="020B0604030504040204" pitchFamily="50" charset="-128"/>
                <a:ea typeface="Meiryo UI" panose="020B0604030504040204" pitchFamily="50" charset="-128"/>
              </a:rPr>
              <a:t>かつ</a:t>
            </a:r>
            <a:r>
              <a:rPr lang="en-US" altLang="ja-JP" sz="2000" dirty="0">
                <a:solidFill>
                  <a:srgbClr val="FF0000"/>
                </a:solidFill>
                <a:latin typeface="Meiryo UI" panose="020B0604030504040204" pitchFamily="50" charset="-128"/>
                <a:ea typeface="Meiryo UI" panose="020B0604030504040204" pitchFamily="50" charset="-128"/>
              </a:rPr>
              <a:t>c.</a:t>
            </a:r>
            <a:r>
              <a:rPr lang="ja-JP" altLang="en-US" sz="2000" dirty="0">
                <a:solidFill>
                  <a:srgbClr val="FF0000"/>
                </a:solidFill>
                <a:latin typeface="Meiryo UI" panose="020B0604030504040204" pitchFamily="50" charset="-128"/>
                <a:ea typeface="Meiryo UI" panose="020B0604030504040204" pitchFamily="50" charset="-128"/>
              </a:rPr>
              <a:t>の場合　</a:t>
            </a:r>
            <a:r>
              <a:rPr lang="en-US" altLang="ja-JP" sz="2000" dirty="0">
                <a:solidFill>
                  <a:srgbClr val="FF0000"/>
                </a:solidFill>
                <a:latin typeface="Meiryo UI" panose="020B0604030504040204" pitchFamily="50" charset="-128"/>
                <a:ea typeface="Meiryo UI" panose="020B0604030504040204" pitchFamily="50" charset="-128"/>
              </a:rPr>
              <a:t>1/2</a:t>
            </a:r>
          </a:p>
          <a:p>
            <a:pPr>
              <a:spcBef>
                <a:spcPct val="0"/>
              </a:spcBef>
              <a:buNone/>
            </a:pPr>
            <a:r>
              <a:rPr lang="en-US" altLang="ja-JP" sz="2000" dirty="0">
                <a:latin typeface="Meiryo UI" panose="020B0604030504040204" pitchFamily="50" charset="-128"/>
                <a:ea typeface="Meiryo UI" panose="020B0604030504040204" pitchFamily="50" charset="-128"/>
              </a:rPr>
              <a:t>                     a.</a:t>
            </a:r>
            <a:r>
              <a:rPr lang="ja-JP" altLang="en-US" sz="2000" dirty="0">
                <a:latin typeface="Meiryo UI" panose="020B0604030504040204" pitchFamily="50" charset="-128"/>
                <a:ea typeface="Meiryo UI" panose="020B0604030504040204" pitchFamily="50" charset="-128"/>
              </a:rPr>
              <a:t>の場合　</a:t>
            </a:r>
            <a:r>
              <a:rPr lang="en-US" altLang="ja-JP" sz="2000" dirty="0">
                <a:latin typeface="Meiryo UI" panose="020B0604030504040204" pitchFamily="50" charset="-128"/>
                <a:ea typeface="Meiryo UI" panose="020B0604030504040204" pitchFamily="50" charset="-128"/>
              </a:rPr>
              <a:t>1/3 </a:t>
            </a:r>
          </a:p>
          <a:p>
            <a:pPr>
              <a:spcBef>
                <a:spcPct val="0"/>
              </a:spcBef>
              <a:buNone/>
            </a:pPr>
            <a:r>
              <a:rPr lang="en-US" altLang="ja-JP" sz="2000" dirty="0">
                <a:latin typeface="Meiryo UI" panose="020B0604030504040204" pitchFamily="50" charset="-128"/>
                <a:ea typeface="Meiryo UI" panose="020B0604030504040204" pitchFamily="50" charset="-128"/>
              </a:rPr>
              <a:t>                     </a:t>
            </a:r>
            <a:r>
              <a:rPr lang="en-US" altLang="ja-JP" sz="2000" dirty="0">
                <a:solidFill>
                  <a:srgbClr val="FF0000"/>
                </a:solidFill>
                <a:latin typeface="Meiryo UI" panose="020B0604030504040204" pitchFamily="50" charset="-128"/>
                <a:ea typeface="Meiryo UI" panose="020B0604030504040204" pitchFamily="50" charset="-128"/>
              </a:rPr>
              <a:t>c.</a:t>
            </a:r>
            <a:r>
              <a:rPr lang="ja-JP" altLang="en-US" sz="2000" dirty="0">
                <a:solidFill>
                  <a:srgbClr val="FF0000"/>
                </a:solidFill>
                <a:latin typeface="Meiryo UI" panose="020B0604030504040204" pitchFamily="50" charset="-128"/>
                <a:ea typeface="Meiryo UI" panose="020B0604030504040204" pitchFamily="50" charset="-128"/>
              </a:rPr>
              <a:t>の場合　</a:t>
            </a:r>
            <a:r>
              <a:rPr lang="en-US" altLang="ja-JP" sz="2000" dirty="0">
                <a:solidFill>
                  <a:srgbClr val="FF0000"/>
                </a:solidFill>
                <a:latin typeface="Meiryo UI" panose="020B0604030504040204" pitchFamily="50" charset="-128"/>
                <a:ea typeface="Meiryo UI" panose="020B0604030504040204" pitchFamily="50" charset="-128"/>
              </a:rPr>
              <a:t>1/3</a:t>
            </a:r>
          </a:p>
          <a:p>
            <a:pPr>
              <a:spcBef>
                <a:spcPct val="0"/>
              </a:spcBef>
              <a:buNone/>
            </a:pPr>
            <a:r>
              <a:rPr lang="ja-JP" altLang="en-US" sz="2000" dirty="0">
                <a:latin typeface="Meiryo UI" panose="020B0604030504040204" pitchFamily="50" charset="-128"/>
                <a:ea typeface="Meiryo UI" panose="020B0604030504040204" pitchFamily="50" charset="-128"/>
              </a:rPr>
              <a:t>上記</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３） 　　　 </a:t>
            </a:r>
            <a:r>
              <a:rPr lang="en-US" altLang="ja-JP" sz="2000" dirty="0">
                <a:latin typeface="Meiryo UI" panose="020B0604030504040204" pitchFamily="50" charset="-128"/>
                <a:ea typeface="Meiryo UI" panose="020B0604030504040204" pitchFamily="50" charset="-128"/>
              </a:rPr>
              <a:t>a.</a:t>
            </a:r>
            <a:r>
              <a:rPr lang="ja-JP" altLang="en-US" sz="2000" dirty="0">
                <a:latin typeface="Meiryo UI" panose="020B0604030504040204" pitchFamily="50" charset="-128"/>
                <a:ea typeface="Meiryo UI" panose="020B0604030504040204" pitchFamily="50" charset="-128"/>
              </a:rPr>
              <a:t>の場合　</a:t>
            </a:r>
            <a:r>
              <a:rPr lang="en-US" altLang="ja-JP" sz="2000" dirty="0">
                <a:latin typeface="Meiryo UI" panose="020B0604030504040204" pitchFamily="50" charset="-128"/>
                <a:ea typeface="Meiryo UI" panose="020B0604030504040204" pitchFamily="50" charset="-128"/>
              </a:rPr>
              <a:t>1/3	</a:t>
            </a:r>
            <a:r>
              <a:rPr lang="ja-JP" altLang="en-US" sz="2000" dirty="0">
                <a:latin typeface="Meiryo UI" panose="020B0604030504040204" pitchFamily="50" charset="-128"/>
                <a:ea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endParaRPr>
          </a:p>
        </p:txBody>
      </p:sp>
      <p:sp>
        <p:nvSpPr>
          <p:cNvPr id="1076" name="テキスト ボックス 54"/>
          <p:cNvSpPr txBox="1">
            <a:spLocks noChangeArrowheads="1"/>
          </p:cNvSpPr>
          <p:nvPr/>
        </p:nvSpPr>
        <p:spPr>
          <a:xfrm>
            <a:off x="429990" y="3669404"/>
            <a:ext cx="9342641" cy="2453673"/>
          </a:xfrm>
          <a:prstGeom prst="rect">
            <a:avLst/>
          </a:prstGeom>
          <a:noFill/>
          <a:ln>
            <a:noFill/>
          </a:ln>
        </p:spPr>
        <p:txBody>
          <a:bodyPr tIns="10293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対象事業</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endParaRPr>
          </a:p>
          <a:p>
            <a:pPr>
              <a:spcBef>
                <a:spcPct val="0"/>
              </a:spcBef>
              <a:buNone/>
            </a:pPr>
            <a:r>
              <a:rPr lang="ja-JP" altLang="en-US" sz="2000" dirty="0">
                <a:latin typeface="Meiryo UI" panose="020B0604030504040204" pitchFamily="50" charset="-128"/>
                <a:ea typeface="Meiryo UI" panose="020B0604030504040204" pitchFamily="50" charset="-128"/>
              </a:rPr>
              <a:t>（１）景観計画の策定・改定に要する経費*</a:t>
            </a:r>
            <a:endParaRPr lang="en-US" altLang="ja-JP" sz="2000" dirty="0">
              <a:latin typeface="Meiryo UI" panose="020B0604030504040204" pitchFamily="50" charset="-128"/>
              <a:ea typeface="Meiryo UI" panose="020B0604030504040204" pitchFamily="50" charset="-128"/>
            </a:endParaRPr>
          </a:p>
          <a:p>
            <a:pPr>
              <a:spcBef>
                <a:spcPct val="0"/>
              </a:spcBef>
              <a:buNone/>
            </a:pPr>
            <a:r>
              <a:rPr lang="ja-JP" altLang="en-US" sz="2000" dirty="0">
                <a:latin typeface="Meiryo UI" panose="020B0604030504040204" pitchFamily="50" charset="-128"/>
                <a:ea typeface="Meiryo UI" panose="020B0604030504040204" pitchFamily="50" charset="-128"/>
              </a:rPr>
              <a:t>（２）景観計画の策定・改定にあたっての外部専門家登用や</a:t>
            </a:r>
            <a:endParaRPr lang="en-US" altLang="ja-JP" sz="2000" dirty="0">
              <a:latin typeface="Meiryo UI" panose="020B0604030504040204" pitchFamily="50" charset="-128"/>
              <a:ea typeface="Meiryo UI" panose="020B0604030504040204" pitchFamily="50" charset="-128"/>
            </a:endParaRPr>
          </a:p>
          <a:p>
            <a:pPr>
              <a:spcBef>
                <a:spcPct val="0"/>
              </a:spcBef>
              <a:buNone/>
            </a:pPr>
            <a:r>
              <a:rPr lang="ja-JP" altLang="en-US" sz="2000" dirty="0">
                <a:latin typeface="Meiryo UI" panose="020B0604030504040204" pitchFamily="50" charset="-128"/>
                <a:ea typeface="Meiryo UI" panose="020B0604030504040204" pitchFamily="50" charset="-128"/>
              </a:rPr>
              <a:t>　　　　 コーディネート活動に要する経費*</a:t>
            </a:r>
            <a:endParaRPr lang="en-US" altLang="ja-JP" sz="2000" dirty="0">
              <a:latin typeface="Meiryo UI" panose="020B0604030504040204" pitchFamily="50" charset="-128"/>
              <a:ea typeface="Meiryo UI" panose="020B0604030504040204" pitchFamily="50" charset="-128"/>
            </a:endParaRPr>
          </a:p>
          <a:p>
            <a:pPr>
              <a:spcBef>
                <a:spcPct val="0"/>
              </a:spcBef>
              <a:buNone/>
            </a:pPr>
            <a:r>
              <a:rPr lang="ja-JP" altLang="en-US" sz="2000" dirty="0">
                <a:latin typeface="Meiryo UI" panose="020B0604030504040204" pitchFamily="50" charset="-128"/>
                <a:ea typeface="Meiryo UI" panose="020B0604030504040204" pitchFamily="50" charset="-128"/>
              </a:rPr>
              <a:t>（３）重点地区内の景観規制上既存不適格となる建築物等</a:t>
            </a:r>
            <a:endParaRPr lang="en-US" altLang="ja-JP" sz="2000" dirty="0">
              <a:latin typeface="Meiryo UI" panose="020B0604030504040204" pitchFamily="50" charset="-128"/>
              <a:ea typeface="Meiryo UI" panose="020B0604030504040204" pitchFamily="50" charset="-128"/>
            </a:endParaRPr>
          </a:p>
          <a:p>
            <a:pPr>
              <a:spcBef>
                <a:spcPct val="0"/>
              </a:spcBef>
              <a:buNone/>
            </a:pPr>
            <a:r>
              <a:rPr lang="ja-JP" altLang="en-US" sz="2000" dirty="0">
                <a:latin typeface="Meiryo UI" panose="020B0604030504040204" pitchFamily="50" charset="-128"/>
                <a:ea typeface="Meiryo UI" panose="020B0604030504040204" pitchFamily="50" charset="-128"/>
              </a:rPr>
              <a:t>　　　　 </a:t>
            </a:r>
            <a:r>
              <a:rPr lang="ja-JP" altLang="en-US" sz="2000" dirty="0" err="1">
                <a:latin typeface="Meiryo UI" panose="020B0604030504040204" pitchFamily="50" charset="-128"/>
                <a:ea typeface="Meiryo UI" panose="020B0604030504040204" pitchFamily="50" charset="-128"/>
              </a:rPr>
              <a:t>への</a:t>
            </a:r>
            <a:r>
              <a:rPr lang="ja-JP" altLang="en-US" sz="2000" dirty="0">
                <a:latin typeface="Meiryo UI" panose="020B0604030504040204" pitchFamily="50" charset="-128"/>
                <a:ea typeface="Meiryo UI" panose="020B0604030504040204" pitchFamily="50" charset="-128"/>
              </a:rPr>
              <a:t>是正措置に要する経費　</a:t>
            </a:r>
            <a:endParaRPr lang="en-US" altLang="ja-JP" sz="2000" dirty="0">
              <a:latin typeface="Meiryo UI" panose="020B0604030504040204" pitchFamily="50" charset="-128"/>
              <a:ea typeface="Meiryo UI" panose="020B0604030504040204" pitchFamily="50" charset="-128"/>
            </a:endParaRPr>
          </a:p>
          <a:p>
            <a:pPr>
              <a:lnSpc>
                <a:spcPts val="2150"/>
              </a:lnSpc>
              <a:spcBef>
                <a:spcPct val="0"/>
              </a:spcBef>
              <a:spcAft>
                <a:spcPts val="852"/>
              </a:spcAft>
              <a:buNone/>
            </a:pPr>
            <a:endParaRPr lang="en-US" altLang="ja-JP" sz="2000" dirty="0">
              <a:latin typeface="Meiryo UI" panose="020B0604030504040204" pitchFamily="50" charset="-128"/>
              <a:ea typeface="Meiryo UI" panose="020B0604030504040204" pitchFamily="50" charset="-128"/>
            </a:endParaRPr>
          </a:p>
        </p:txBody>
      </p:sp>
      <p:sp>
        <p:nvSpPr>
          <p:cNvPr id="1077" name="テキスト ボックス 56"/>
          <p:cNvSpPr txBox="1">
            <a:spLocks noChangeArrowheads="1"/>
          </p:cNvSpPr>
          <p:nvPr/>
        </p:nvSpPr>
        <p:spPr>
          <a:xfrm>
            <a:off x="428387" y="6234067"/>
            <a:ext cx="6814900" cy="2285169"/>
          </a:xfrm>
          <a:prstGeom prst="rect">
            <a:avLst/>
          </a:prstGeom>
          <a:noFill/>
          <a:ln>
            <a:noFill/>
          </a:ln>
        </p:spPr>
        <p:txBody>
          <a:bodyPr tIns="10293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1700"/>
              </a:lnSpc>
              <a:spcBef>
                <a:spcPct val="0"/>
              </a:spcBef>
              <a:spcAft>
                <a:spcPts val="852"/>
              </a:spcAft>
              <a:buNone/>
            </a:pP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事業主体</a:t>
            </a:r>
            <a:r>
              <a:rPr lang="en-US" altLang="ja-JP" sz="2000" dirty="0">
                <a:latin typeface="Meiryo UI" panose="020B0604030504040204" pitchFamily="50" charset="-128"/>
                <a:ea typeface="Meiryo UI" panose="020B0604030504040204" pitchFamily="50" charset="-128"/>
              </a:rPr>
              <a:t>】</a:t>
            </a:r>
          </a:p>
          <a:p>
            <a:pPr indent="-684000">
              <a:lnSpc>
                <a:spcPts val="1700"/>
              </a:lnSpc>
              <a:spcBef>
                <a:spcPct val="0"/>
              </a:spcBef>
              <a:spcAft>
                <a:spcPts val="852"/>
              </a:spcAft>
              <a:buNone/>
            </a:pPr>
            <a:r>
              <a:rPr lang="en-US" altLang="ja-JP" sz="2000" dirty="0">
                <a:latin typeface="Meiryo UI" panose="020B0604030504040204" pitchFamily="50" charset="-128"/>
                <a:ea typeface="Meiryo UI" panose="020B0604030504040204" pitchFamily="50" charset="-128"/>
              </a:rPr>
              <a:t> a.</a:t>
            </a:r>
            <a:r>
              <a:rPr lang="ja-JP" altLang="en-US" sz="2000" dirty="0">
                <a:latin typeface="Meiryo UI" panose="020B0604030504040204" pitchFamily="50" charset="-128"/>
                <a:ea typeface="Meiryo UI" panose="020B0604030504040204" pitchFamily="50" charset="-128"/>
              </a:rPr>
              <a:t>景観に関連のある計画等を定めている市区町村</a:t>
            </a:r>
            <a:endParaRPr lang="en-US" altLang="ja-JP" sz="2000" dirty="0">
              <a:latin typeface="Meiryo UI" panose="020B0604030504040204" pitchFamily="50" charset="-128"/>
              <a:ea typeface="Meiryo UI" panose="020B0604030504040204" pitchFamily="50" charset="-128"/>
            </a:endParaRPr>
          </a:p>
          <a:p>
            <a:pPr marL="324000" indent="-1044000">
              <a:spcBef>
                <a:spcPct val="0"/>
              </a:spcBef>
              <a:spcAft>
                <a:spcPts val="852"/>
              </a:spcAft>
              <a:buNone/>
            </a:pPr>
            <a:r>
              <a:rPr lang="en-US" altLang="ja-JP" sz="2000" dirty="0">
                <a:latin typeface="Meiryo UI" panose="020B0604030504040204" pitchFamily="50" charset="-128"/>
                <a:ea typeface="Meiryo UI" panose="020B0604030504040204" pitchFamily="50" charset="-128"/>
              </a:rPr>
              <a:t> b.</a:t>
            </a:r>
            <a:r>
              <a:rPr lang="ja-JP" altLang="ja-JP" sz="2000" dirty="0">
                <a:latin typeface="Meiryo UI" panose="020B0604030504040204" pitchFamily="50" charset="-128"/>
                <a:ea typeface="Meiryo UI" panose="020B0604030504040204" pitchFamily="50" charset="-128"/>
              </a:rPr>
              <a:t>立地適正化計画</a:t>
            </a:r>
            <a:r>
              <a:rPr lang="ja-JP" altLang="en-US" sz="2000" dirty="0">
                <a:latin typeface="Meiryo UI" panose="020B0604030504040204" pitchFamily="50" charset="-128"/>
                <a:ea typeface="Meiryo UI" panose="020B0604030504040204" pitchFamily="50" charset="-128"/>
              </a:rPr>
              <a:t>策定</a:t>
            </a:r>
            <a:r>
              <a:rPr lang="ja-JP" altLang="ja-JP" sz="2000" dirty="0">
                <a:latin typeface="Meiryo UI" panose="020B0604030504040204" pitchFamily="50" charset="-128"/>
                <a:ea typeface="Meiryo UI" panose="020B0604030504040204" pitchFamily="50" charset="-128"/>
              </a:rPr>
              <a:t>または</a:t>
            </a:r>
            <a:r>
              <a:rPr lang="ja-JP" altLang="en-US" sz="2000" dirty="0">
                <a:latin typeface="Meiryo UI" panose="020B0604030504040204" pitchFamily="50" charset="-128"/>
                <a:ea typeface="Meiryo UI" panose="020B0604030504040204" pitchFamily="50" charset="-128"/>
              </a:rPr>
              <a:t>策定に向けた具体的取組を開始・公表している</a:t>
            </a:r>
            <a:r>
              <a:rPr lang="ja-JP" altLang="ja-JP" sz="2000" dirty="0">
                <a:latin typeface="Meiryo UI" panose="020B0604030504040204" pitchFamily="50" charset="-128"/>
                <a:ea typeface="Meiryo UI" panose="020B0604030504040204" pitchFamily="50" charset="-128"/>
              </a:rPr>
              <a:t>市区町村</a:t>
            </a:r>
            <a:endParaRPr lang="en-US" altLang="ja-JP" sz="2000" dirty="0">
              <a:latin typeface="ＭＳ Ｐゴシック" panose="020B0600070205080204" pitchFamily="50" charset="-128"/>
              <a:ea typeface="Meiryo UI" panose="020B0604030504040204" pitchFamily="50" charset="-128"/>
            </a:endParaRPr>
          </a:p>
          <a:p>
            <a:pPr marL="324000" indent="-684000">
              <a:spcBef>
                <a:spcPct val="0"/>
              </a:spcBef>
              <a:spcAft>
                <a:spcPts val="852"/>
              </a:spcAft>
              <a:buNone/>
            </a:pPr>
            <a:r>
              <a:rPr lang="en-US" altLang="ja-JP" sz="2000" dirty="0">
                <a:solidFill>
                  <a:srgbClr val="FF0000"/>
                </a:solidFill>
                <a:latin typeface="Meiryo UI" panose="020B0604030504040204" pitchFamily="50" charset="-128"/>
                <a:ea typeface="Meiryo UI" panose="020B0604030504040204" pitchFamily="50" charset="-128"/>
              </a:rPr>
              <a:t> c</a:t>
            </a:r>
            <a:r>
              <a:rPr lang="en-US" altLang="ja-JP" sz="2000" dirty="0">
                <a:solidFill>
                  <a:srgbClr val="FF0000"/>
                </a:solidFill>
                <a:latin typeface="ＭＳ Ｐゴシック" panose="020B0600070205080204" pitchFamily="50" charset="-128"/>
                <a:ea typeface="Meiryo UI" panose="020B0604030504040204" pitchFamily="50" charset="-128"/>
              </a:rPr>
              <a:t>.</a:t>
            </a:r>
            <a:r>
              <a:rPr lang="ja-JP" altLang="en-US" sz="2000" dirty="0">
                <a:solidFill>
                  <a:srgbClr val="FF0000"/>
                </a:solidFill>
                <a:latin typeface="ＭＳ Ｐゴシック" panose="020B0600070205080204" pitchFamily="50" charset="-128"/>
                <a:ea typeface="Meiryo UI" panose="020B0604030504040204" pitchFamily="50" charset="-128"/>
              </a:rPr>
              <a:t>都道府県が策定する広域的</a:t>
            </a:r>
            <a:r>
              <a:rPr lang="ja-JP" altLang="en-US" sz="2000">
                <a:solidFill>
                  <a:srgbClr val="FF0000"/>
                </a:solidFill>
                <a:latin typeface="ＭＳ Ｐゴシック" panose="020B0600070205080204" pitchFamily="50" charset="-128"/>
                <a:ea typeface="Meiryo UI" panose="020B0604030504040204" pitchFamily="50" charset="-128"/>
              </a:rPr>
              <a:t>な景観の方針を</a:t>
            </a:r>
            <a:r>
              <a:rPr lang="ja-JP" altLang="en-US" sz="2000" dirty="0">
                <a:solidFill>
                  <a:srgbClr val="FF0000"/>
                </a:solidFill>
                <a:latin typeface="ＭＳ Ｐゴシック" panose="020B0600070205080204" pitchFamily="50" charset="-128"/>
                <a:ea typeface="Meiryo UI" panose="020B0604030504040204" pitchFamily="50" charset="-128"/>
              </a:rPr>
              <a:t>踏まえ、景観計画の策定・改定に取り組む市区町村</a:t>
            </a:r>
          </a:p>
          <a:p>
            <a:pPr>
              <a:lnSpc>
                <a:spcPts val="1500"/>
              </a:lnSpc>
              <a:spcBef>
                <a:spcPct val="0"/>
              </a:spcBef>
              <a:spcAft>
                <a:spcPts val="852"/>
              </a:spcAft>
              <a:buNone/>
            </a:pPr>
            <a:endParaRPr lang="en-US" altLang="ja-JP" sz="2000" dirty="0">
              <a:latin typeface="ＭＳ Ｐゴシック" panose="020B0600070205080204" pitchFamily="50" charset="-128"/>
              <a:ea typeface="Meiryo UI" panose="020B0604030504040204" pitchFamily="50" charset="-128"/>
            </a:endParaRPr>
          </a:p>
        </p:txBody>
      </p:sp>
      <p:grpSp>
        <p:nvGrpSpPr>
          <p:cNvPr id="1078" name="グループ化 5"/>
          <p:cNvGrpSpPr>
            <a:grpSpLocks noChangeAspect="1"/>
          </p:cNvGrpSpPr>
          <p:nvPr/>
        </p:nvGrpSpPr>
        <p:grpSpPr>
          <a:xfrm>
            <a:off x="7369804" y="6703465"/>
            <a:ext cx="7638640" cy="2540866"/>
            <a:chOff x="5044023" y="4785903"/>
            <a:chExt cx="5395808" cy="1453334"/>
          </a:xfrm>
        </p:grpSpPr>
        <p:sp>
          <p:nvSpPr>
            <p:cNvPr id="1079" name="右矢印 32"/>
            <p:cNvSpPr/>
            <p:nvPr/>
          </p:nvSpPr>
          <p:spPr>
            <a:xfrm>
              <a:off x="7644890" y="5045140"/>
              <a:ext cx="349898" cy="981889"/>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0721" tIns="65361" rIns="130721" bIns="65361" anchor="ctr"/>
            <a:lstStyle/>
            <a:p>
              <a:pPr>
                <a:defRPr/>
              </a:pPr>
              <a:endParaRPr lang="ja-JP" altLang="en-US" sz="2788"/>
            </a:p>
          </p:txBody>
        </p:sp>
        <p:pic>
          <p:nvPicPr>
            <p:cNvPr id="1080" name="図 59"/>
            <p:cNvPicPr>
              <a:picLocks noChangeAspect="1" noChangeArrowheads="1"/>
            </p:cNvPicPr>
            <p:nvPr/>
          </p:nvPicPr>
          <p:blipFill>
            <a:blip r:embed="rId3"/>
            <a:stretch>
              <a:fillRect/>
            </a:stretch>
          </p:blipFill>
          <p:spPr>
            <a:xfrm>
              <a:off x="8029371" y="4793522"/>
              <a:ext cx="2409190" cy="1434465"/>
            </a:xfrm>
            <a:prstGeom prst="rect">
              <a:avLst/>
            </a:prstGeom>
            <a:noFill/>
            <a:ln w="9525">
              <a:solidFill>
                <a:schemeClr val="tx1"/>
              </a:solidFill>
              <a:miter lim="800000"/>
              <a:headEnd/>
              <a:tailEnd/>
            </a:ln>
          </p:spPr>
        </p:pic>
        <p:pic>
          <p:nvPicPr>
            <p:cNvPr id="1081" name="図 60"/>
            <p:cNvPicPr>
              <a:picLocks noChangeAspect="1" noChangeArrowheads="1"/>
            </p:cNvPicPr>
            <p:nvPr/>
          </p:nvPicPr>
          <p:blipFill>
            <a:blip r:embed="rId4"/>
            <a:stretch>
              <a:fillRect/>
            </a:stretch>
          </p:blipFill>
          <p:spPr>
            <a:xfrm>
              <a:off x="5045293" y="4797152"/>
              <a:ext cx="2499995" cy="1442085"/>
            </a:xfrm>
            <a:prstGeom prst="rect">
              <a:avLst/>
            </a:prstGeom>
            <a:noFill/>
            <a:ln w="9525">
              <a:solidFill>
                <a:schemeClr val="tx1"/>
              </a:solidFill>
              <a:miter lim="800000"/>
              <a:headEnd/>
              <a:tailEnd/>
            </a:ln>
          </p:spPr>
        </p:pic>
        <p:sp>
          <p:nvSpPr>
            <p:cNvPr id="1082" name="円/楕円 61"/>
            <p:cNvSpPr/>
            <p:nvPr/>
          </p:nvSpPr>
          <p:spPr>
            <a:xfrm rot="20418495">
              <a:off x="5044023" y="5494790"/>
              <a:ext cx="942035" cy="574681"/>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30721" tIns="65361" rIns="130721" bIns="65361" anchor="ctr"/>
            <a:lstStyle/>
            <a:p>
              <a:pPr>
                <a:defRPr/>
              </a:pPr>
              <a:endParaRPr lang="ja-JP" altLang="en-US" sz="2788"/>
            </a:p>
          </p:txBody>
        </p:sp>
        <p:sp>
          <p:nvSpPr>
            <p:cNvPr id="1083" name="円/楕円 62"/>
            <p:cNvSpPr/>
            <p:nvPr/>
          </p:nvSpPr>
          <p:spPr>
            <a:xfrm>
              <a:off x="5825983" y="5177053"/>
              <a:ext cx="628968" cy="416385"/>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30721" tIns="65361" rIns="130721" bIns="65361" anchor="ctr"/>
            <a:lstStyle/>
            <a:p>
              <a:pPr>
                <a:defRPr/>
              </a:pPr>
              <a:endParaRPr lang="ja-JP" altLang="en-US" sz="2788"/>
            </a:p>
          </p:txBody>
        </p:sp>
        <p:sp>
          <p:nvSpPr>
            <p:cNvPr id="1084" name="円/楕円 63"/>
            <p:cNvSpPr/>
            <p:nvPr/>
          </p:nvSpPr>
          <p:spPr>
            <a:xfrm>
              <a:off x="9948273" y="4785903"/>
              <a:ext cx="491558" cy="869477"/>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30721" tIns="65361" rIns="130721" bIns="65361" anchor="ctr"/>
            <a:lstStyle/>
            <a:p>
              <a:pPr>
                <a:defRPr/>
              </a:pPr>
              <a:endParaRPr lang="ja-JP" altLang="en-US" sz="2788"/>
            </a:p>
          </p:txBody>
        </p:sp>
        <p:sp>
          <p:nvSpPr>
            <p:cNvPr id="1085" name="円/楕円 64"/>
            <p:cNvSpPr/>
            <p:nvPr/>
          </p:nvSpPr>
          <p:spPr>
            <a:xfrm>
              <a:off x="7032922" y="4789345"/>
              <a:ext cx="528389" cy="869477"/>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30721" tIns="65361" rIns="130721" bIns="65361" anchor="ctr"/>
            <a:lstStyle/>
            <a:p>
              <a:pPr>
                <a:defRPr/>
              </a:pPr>
              <a:endParaRPr lang="ja-JP" altLang="en-US" sz="2788"/>
            </a:p>
          </p:txBody>
        </p:sp>
        <p:sp>
          <p:nvSpPr>
            <p:cNvPr id="1086" name="円/楕円 65"/>
            <p:cNvSpPr/>
            <p:nvPr/>
          </p:nvSpPr>
          <p:spPr>
            <a:xfrm>
              <a:off x="8747001" y="5186230"/>
              <a:ext cx="628968" cy="416385"/>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30721" tIns="65361" rIns="130721" bIns="65361" anchor="ctr"/>
            <a:lstStyle/>
            <a:p>
              <a:pPr>
                <a:defRPr/>
              </a:pPr>
              <a:endParaRPr lang="ja-JP" altLang="en-US" sz="2788"/>
            </a:p>
          </p:txBody>
        </p:sp>
        <p:sp>
          <p:nvSpPr>
            <p:cNvPr id="1087" name="円/楕円 66"/>
            <p:cNvSpPr/>
            <p:nvPr/>
          </p:nvSpPr>
          <p:spPr>
            <a:xfrm rot="20418495">
              <a:off x="7994789" y="5546409"/>
              <a:ext cx="991616" cy="574680"/>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30721" tIns="65361" rIns="130721" bIns="65361" anchor="ctr"/>
            <a:lstStyle/>
            <a:p>
              <a:pPr>
                <a:defRPr/>
              </a:pPr>
              <a:endParaRPr lang="ja-JP" altLang="en-US" sz="2788"/>
            </a:p>
          </p:txBody>
        </p:sp>
      </p:grpSp>
      <p:sp>
        <p:nvSpPr>
          <p:cNvPr id="1088" name="正方形/長方形 9"/>
          <p:cNvSpPr>
            <a:spLocks noChangeArrowheads="1"/>
          </p:cNvSpPr>
          <p:nvPr/>
        </p:nvSpPr>
        <p:spPr>
          <a:xfrm>
            <a:off x="8441471" y="9524133"/>
            <a:ext cx="5198859" cy="616836"/>
          </a:xfrm>
          <a:prstGeom prst="rect">
            <a:avLst/>
          </a:prstGeom>
          <a:noFill/>
          <a:ln>
            <a:noFill/>
          </a:ln>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704" dirty="0">
                <a:latin typeface="HGｺﾞｼｯｸE" panose="020B0909000000000000" pitchFamily="49" charset="-128"/>
                <a:ea typeface="HGｺﾞｼｯｸE" panose="020B0909000000000000" pitchFamily="49" charset="-128"/>
                <a:cs typeface="ＭＳ Ｐゴシック" panose="020B0600070205080204" pitchFamily="50" charset="-128"/>
              </a:rPr>
              <a:t>景観規制</a:t>
            </a:r>
            <a:r>
              <a:rPr lang="ja-JP" altLang="ja-JP" sz="1704" dirty="0">
                <a:latin typeface="HGｺﾞｼｯｸE" panose="020B0909000000000000" pitchFamily="49" charset="-128"/>
                <a:ea typeface="HGｺﾞｼｯｸE" panose="020B0909000000000000" pitchFamily="49" charset="-128"/>
                <a:cs typeface="ＭＳ Ｐゴシック" panose="020B0600070205080204" pitchFamily="50" charset="-128"/>
              </a:rPr>
              <a:t>により既存不適格となった</a:t>
            </a:r>
            <a:br>
              <a:rPr lang="en-US" altLang="ja-JP" sz="1704" dirty="0">
                <a:latin typeface="HGｺﾞｼｯｸE" panose="020B0909000000000000" pitchFamily="49" charset="-128"/>
                <a:ea typeface="HGｺﾞｼｯｸE" panose="020B0909000000000000" pitchFamily="49" charset="-128"/>
                <a:cs typeface="ＭＳ Ｐゴシック" panose="020B0600070205080204" pitchFamily="50" charset="-128"/>
              </a:rPr>
            </a:br>
            <a:r>
              <a:rPr lang="ja-JP" altLang="ja-JP" sz="1704" dirty="0">
                <a:latin typeface="HGｺﾞｼｯｸE" panose="020B0909000000000000" pitchFamily="49" charset="-128"/>
                <a:ea typeface="HGｺﾞｼｯｸE" panose="020B0909000000000000" pitchFamily="49" charset="-128"/>
                <a:cs typeface="ＭＳ Ｐゴシック" panose="020B0600070205080204" pitchFamily="50" charset="-128"/>
              </a:rPr>
              <a:t>建築物の</a:t>
            </a:r>
            <a:r>
              <a:rPr lang="ja-JP" altLang="en-US" sz="1704" dirty="0">
                <a:latin typeface="HGｺﾞｼｯｸE" panose="020B0909000000000000" pitchFamily="49" charset="-128"/>
                <a:ea typeface="HGｺﾞｼｯｸE" panose="020B0909000000000000" pitchFamily="49" charset="-128"/>
                <a:cs typeface="ＭＳ Ｐゴシック" panose="020B0600070205080204" pitchFamily="50" charset="-128"/>
              </a:rPr>
              <a:t>色彩変更や工作物の是正措置（イメージ）</a:t>
            </a:r>
            <a:endParaRPr lang="ja-JP" altLang="ja-JP" sz="1858" dirty="0">
              <a:latin typeface="HGｺﾞｼｯｸE" panose="020B0909000000000000" pitchFamily="49" charset="-128"/>
              <a:ea typeface="HGｺﾞｼｯｸE" panose="020B0909000000000000" pitchFamily="49" charset="-128"/>
              <a:cs typeface="ＭＳ Ｐゴシック" panose="020B0600070205080204" pitchFamily="50" charset="-128"/>
            </a:endParaRPr>
          </a:p>
        </p:txBody>
      </p:sp>
      <p:sp>
        <p:nvSpPr>
          <p:cNvPr id="2" name="Rectangle 9">
            <a:extLst>
              <a:ext uri="{FF2B5EF4-FFF2-40B4-BE49-F238E27FC236}">
                <a16:creationId xmlns:a16="http://schemas.microsoft.com/office/drawing/2014/main" id="{A0FCD923-FC39-A803-708A-8F4239B2354D}"/>
              </a:ext>
            </a:extLst>
          </p:cNvPr>
          <p:cNvSpPr>
            <a:spLocks noChangeArrowheads="1"/>
          </p:cNvSpPr>
          <p:nvPr/>
        </p:nvSpPr>
        <p:spPr>
          <a:xfrm>
            <a:off x="1001722" y="5609721"/>
            <a:ext cx="6780936" cy="378220"/>
          </a:xfrm>
          <a:prstGeom prst="rect">
            <a:avLst/>
          </a:prstGeom>
          <a:noFill/>
          <a:ln>
            <a:noFill/>
          </a:ln>
          <a:effectLst/>
        </p:spPr>
        <p:txBody>
          <a:bodyPr wrap="square" lIns="130721" tIns="65361" rIns="130721" bIns="65361" anchor="ctr">
            <a:spAutoFit/>
          </a:bodyPr>
          <a:lstStyle>
            <a:lvl1pPr indent="1206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0" lang="ja-JP" altLang="en-US" sz="1600" dirty="0">
                <a:latin typeface="Meiryo UI" panose="020B0604030504040204" pitchFamily="50" charset="-128"/>
                <a:ea typeface="Meiryo UI" panose="020B0604030504040204" pitchFamily="50" charset="-128"/>
                <a:cs typeface="MS-Mincho"/>
              </a:rPr>
              <a:t>＊計画改定は重点地区の新規指定もしくは追加を伴うものに限る。</a:t>
            </a:r>
          </a:p>
        </p:txBody>
      </p:sp>
      <p:sp>
        <p:nvSpPr>
          <p:cNvPr id="3" name="正方形/長方形 2">
            <a:extLst>
              <a:ext uri="{FF2B5EF4-FFF2-40B4-BE49-F238E27FC236}">
                <a16:creationId xmlns:a16="http://schemas.microsoft.com/office/drawing/2014/main" id="{9B19F0D8-2374-15A7-F24E-67C1CBB2E925}"/>
              </a:ext>
            </a:extLst>
          </p:cNvPr>
          <p:cNvSpPr/>
          <p:nvPr/>
        </p:nvSpPr>
        <p:spPr>
          <a:xfrm>
            <a:off x="6375400" y="209099"/>
            <a:ext cx="3770495" cy="5586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FF0000"/>
                </a:solidFill>
              </a:rPr>
              <a:t>※</a:t>
            </a:r>
            <a:r>
              <a:rPr kumimoji="1" lang="ja-JP" altLang="en-US" b="1" dirty="0">
                <a:solidFill>
                  <a:srgbClr val="FF0000"/>
                </a:solidFill>
              </a:rPr>
              <a:t>赤字は</a:t>
            </a:r>
            <a:r>
              <a:rPr kumimoji="1" lang="en-US" altLang="ja-JP" b="1" dirty="0">
                <a:solidFill>
                  <a:srgbClr val="FF0000"/>
                </a:solidFill>
              </a:rPr>
              <a:t>R</a:t>
            </a:r>
            <a:r>
              <a:rPr kumimoji="1" lang="ja-JP" altLang="en-US" b="1" dirty="0">
                <a:solidFill>
                  <a:srgbClr val="FF0000"/>
                </a:solidFill>
              </a:rPr>
              <a:t>７事業からの変更箇所</a:t>
            </a:r>
          </a:p>
        </p:txBody>
      </p:sp>
      <p:sp>
        <p:nvSpPr>
          <p:cNvPr id="4" name="正方形/長方形 3">
            <a:extLst>
              <a:ext uri="{FF2B5EF4-FFF2-40B4-BE49-F238E27FC236}">
                <a16:creationId xmlns:a16="http://schemas.microsoft.com/office/drawing/2014/main" id="{DA8ACCB1-0304-D027-F897-6330BA0C4F13}"/>
              </a:ext>
            </a:extLst>
          </p:cNvPr>
          <p:cNvSpPr/>
          <p:nvPr/>
        </p:nvSpPr>
        <p:spPr>
          <a:xfrm>
            <a:off x="11208936" y="84407"/>
            <a:ext cx="1371600" cy="381000"/>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参考資料</a:t>
            </a:r>
          </a:p>
        </p:txBody>
      </p:sp>
    </p:spTree>
    <p:extLst>
      <p:ext uri="{BB962C8B-B14F-4D97-AF65-F5344CB8AC3E}">
        <p14:creationId xmlns:p14="http://schemas.microsoft.com/office/powerpoint/2010/main" val="707779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ED0D78-ADDF-8AA3-16A3-5845980D5183}"/>
              </a:ext>
            </a:extLst>
          </p:cNvPr>
          <p:cNvSpPr>
            <a:spLocks noGrp="1"/>
          </p:cNvSpPr>
          <p:nvPr>
            <p:ph type="title"/>
          </p:nvPr>
        </p:nvSpPr>
        <p:spPr/>
        <p:txBody>
          <a:bodyPr/>
          <a:lstStyle/>
          <a:p>
            <a:r>
              <a:rPr kumimoji="1" lang="en-US" altLang="ja-JP" dirty="0"/>
              <a:t>【</a:t>
            </a:r>
            <a:r>
              <a:rPr kumimoji="1" lang="ja-JP" altLang="en-US" dirty="0"/>
              <a:t>参考</a:t>
            </a:r>
            <a:r>
              <a:rPr kumimoji="1" lang="en-US" altLang="ja-JP" dirty="0"/>
              <a:t>】</a:t>
            </a:r>
            <a:r>
              <a:rPr kumimoji="1" lang="ja-JP" altLang="en-US"/>
              <a:t>広域的な景観基本方針の事例</a:t>
            </a:r>
            <a:endParaRPr kumimoji="1" lang="ja-JP" altLang="en-US" dirty="0"/>
          </a:p>
        </p:txBody>
      </p:sp>
      <p:sp>
        <p:nvSpPr>
          <p:cNvPr id="3" name="スライド番号プレースホルダー 2">
            <a:extLst>
              <a:ext uri="{FF2B5EF4-FFF2-40B4-BE49-F238E27FC236}">
                <a16:creationId xmlns:a16="http://schemas.microsoft.com/office/drawing/2014/main" id="{79214949-4E4E-DE2E-D5DE-EA78F6A3C825}"/>
              </a:ext>
            </a:extLst>
          </p:cNvPr>
          <p:cNvSpPr>
            <a:spLocks noGrp="1"/>
          </p:cNvSpPr>
          <p:nvPr>
            <p:ph type="sldNum" sz="quarter" idx="12"/>
          </p:nvPr>
        </p:nvSpPr>
        <p:spPr/>
        <p:txBody>
          <a:bodyPr/>
          <a:lstStyle/>
          <a:p>
            <a:pPr>
              <a:defRPr/>
            </a:pPr>
            <a:fld id="{35C1E978-A3B9-4673-8199-379729392307}" type="slidenum">
              <a:rPr lang="en-US" altLang="ja-JP" smtClean="0"/>
              <a:pPr>
                <a:defRPr/>
              </a:pPr>
              <a:t>2</a:t>
            </a:fld>
            <a:endParaRPr lang="en-US" altLang="ja-JP"/>
          </a:p>
        </p:txBody>
      </p:sp>
      <p:sp>
        <p:nvSpPr>
          <p:cNvPr id="5" name="四角形: 角を丸くする 4">
            <a:extLst>
              <a:ext uri="{FF2B5EF4-FFF2-40B4-BE49-F238E27FC236}">
                <a16:creationId xmlns:a16="http://schemas.microsoft.com/office/drawing/2014/main" id="{3BD63FB5-A93A-19FE-15BC-2A41E446C4DD}"/>
              </a:ext>
            </a:extLst>
          </p:cNvPr>
          <p:cNvSpPr/>
          <p:nvPr/>
        </p:nvSpPr>
        <p:spPr>
          <a:xfrm>
            <a:off x="198954" y="993847"/>
            <a:ext cx="14832171" cy="223040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r>
              <a:rPr lang="ja-JP" altLang="en-US" sz="2478" dirty="0">
                <a:solidFill>
                  <a:schemeClr val="tx1"/>
                </a:solidFill>
                <a:latin typeface="+mj-ea"/>
                <a:ea typeface="+mj-ea"/>
                <a:cs typeface="Meiryo UI" panose="020B0604030504040204" pitchFamily="50" charset="-128"/>
              </a:rPr>
              <a:t>○市区町村だけでは足並みが揃わない場合もあり、</a:t>
            </a:r>
            <a:r>
              <a:rPr lang="ja-JP" altLang="en-US" sz="2478" dirty="0">
                <a:solidFill>
                  <a:schemeClr val="tx1"/>
                </a:solidFill>
                <a:highlight>
                  <a:srgbClr val="FFFF99"/>
                </a:highlight>
                <a:latin typeface="+mj-ea"/>
                <a:ea typeface="+mj-ea"/>
                <a:cs typeface="Meiryo UI" panose="020B0604030504040204" pitchFamily="50" charset="-128"/>
              </a:rPr>
              <a:t>国や都道府県による支援方策の検討が必要となる</a:t>
            </a:r>
          </a:p>
          <a:p>
            <a:r>
              <a:rPr lang="ja-JP" altLang="en-US" sz="2478" dirty="0">
                <a:solidFill>
                  <a:schemeClr val="tx1"/>
                </a:solidFill>
                <a:latin typeface="+mj-ea"/>
                <a:ea typeface="+mj-ea"/>
                <a:cs typeface="Meiryo UI" panose="020B0604030504040204" pitchFamily="50" charset="-128"/>
              </a:rPr>
              <a:t>○広域的な景観保全には、市区町村が景観行政団体となっている場合にも</a:t>
            </a:r>
            <a:r>
              <a:rPr lang="ja-JP" altLang="en-US" sz="2478" dirty="0">
                <a:solidFill>
                  <a:schemeClr val="tx1"/>
                </a:solidFill>
                <a:highlight>
                  <a:srgbClr val="FFFF99"/>
                </a:highlight>
                <a:latin typeface="+mj-ea"/>
                <a:ea typeface="+mj-ea"/>
                <a:cs typeface="Meiryo UI" panose="020B0604030504040204" pitchFamily="50" charset="-128"/>
              </a:rPr>
              <a:t>都道府県が積極的かつ効果的</a:t>
            </a:r>
            <a:endParaRPr lang="en-US" altLang="ja-JP" sz="2478" dirty="0">
              <a:solidFill>
                <a:schemeClr val="tx1"/>
              </a:solidFill>
              <a:highlight>
                <a:srgbClr val="FFFF99"/>
              </a:highlight>
              <a:latin typeface="+mj-ea"/>
              <a:ea typeface="+mj-ea"/>
              <a:cs typeface="Meiryo UI" panose="020B0604030504040204" pitchFamily="50" charset="-128"/>
            </a:endParaRPr>
          </a:p>
          <a:p>
            <a:r>
              <a:rPr lang="ja-JP" altLang="en-US" sz="2478" dirty="0">
                <a:solidFill>
                  <a:schemeClr val="tx1"/>
                </a:solidFill>
                <a:latin typeface="+mj-ea"/>
                <a:ea typeface="+mj-ea"/>
                <a:cs typeface="Meiryo UI" panose="020B0604030504040204" pitchFamily="50" charset="-128"/>
              </a:rPr>
              <a:t>　</a:t>
            </a:r>
            <a:r>
              <a:rPr lang="ja-JP" altLang="en-US" sz="2478" dirty="0">
                <a:solidFill>
                  <a:schemeClr val="tx1"/>
                </a:solidFill>
                <a:highlight>
                  <a:srgbClr val="FFFF99"/>
                </a:highlight>
                <a:latin typeface="+mj-ea"/>
                <a:ea typeface="+mj-ea"/>
                <a:cs typeface="Meiryo UI" panose="020B0604030504040204" pitchFamily="50" charset="-128"/>
              </a:rPr>
              <a:t>に景観行政に関与する必要がある</a:t>
            </a:r>
          </a:p>
          <a:p>
            <a:r>
              <a:rPr lang="ja-JP" altLang="en-US" sz="2478" dirty="0">
                <a:solidFill>
                  <a:schemeClr val="tx1"/>
                </a:solidFill>
                <a:latin typeface="+mj-ea"/>
                <a:ea typeface="+mj-ea"/>
                <a:cs typeface="Meiryo UI" panose="020B0604030504040204" pitchFamily="50" charset="-128"/>
              </a:rPr>
              <a:t>○広域的な景観保全には、市区町村と都道府県の協働や、市区町村の考え踏まえた</a:t>
            </a:r>
            <a:r>
              <a:rPr lang="ja-JP" altLang="en-US" sz="2478" dirty="0">
                <a:solidFill>
                  <a:schemeClr val="tx1"/>
                </a:solidFill>
                <a:highlight>
                  <a:srgbClr val="FFFF99"/>
                </a:highlight>
                <a:latin typeface="+mj-ea"/>
                <a:ea typeface="+mj-ea"/>
                <a:cs typeface="Meiryo UI" panose="020B0604030504040204" pitchFamily="50" charset="-128"/>
              </a:rPr>
              <a:t>都道府県による景観</a:t>
            </a:r>
            <a:endParaRPr lang="en-US" altLang="ja-JP" sz="2478" dirty="0">
              <a:solidFill>
                <a:schemeClr val="tx1"/>
              </a:solidFill>
              <a:highlight>
                <a:srgbClr val="FFFF99"/>
              </a:highlight>
              <a:latin typeface="+mj-ea"/>
              <a:ea typeface="+mj-ea"/>
              <a:cs typeface="Meiryo UI" panose="020B0604030504040204" pitchFamily="50" charset="-128"/>
            </a:endParaRPr>
          </a:p>
          <a:p>
            <a:r>
              <a:rPr lang="ja-JP" altLang="en-US" sz="2478" dirty="0">
                <a:solidFill>
                  <a:schemeClr val="tx1"/>
                </a:solidFill>
                <a:latin typeface="+mj-ea"/>
                <a:ea typeface="+mj-ea"/>
                <a:cs typeface="Meiryo UI" panose="020B0604030504040204" pitchFamily="50" charset="-128"/>
              </a:rPr>
              <a:t>　</a:t>
            </a:r>
            <a:r>
              <a:rPr lang="ja-JP" altLang="en-US" sz="2478" dirty="0">
                <a:solidFill>
                  <a:schemeClr val="tx1"/>
                </a:solidFill>
                <a:highlight>
                  <a:srgbClr val="FFFF99"/>
                </a:highlight>
                <a:latin typeface="+mj-ea"/>
                <a:ea typeface="+mj-ea"/>
                <a:cs typeface="Meiryo UI" panose="020B0604030504040204" pitchFamily="50" charset="-128"/>
              </a:rPr>
              <a:t>計画の策定も効果的　　　　　　　　　　　　　　　　　　　　</a:t>
            </a:r>
          </a:p>
        </p:txBody>
      </p:sp>
      <p:sp>
        <p:nvSpPr>
          <p:cNvPr id="7" name="正方形/長方形 6">
            <a:extLst>
              <a:ext uri="{FF2B5EF4-FFF2-40B4-BE49-F238E27FC236}">
                <a16:creationId xmlns:a16="http://schemas.microsoft.com/office/drawing/2014/main" id="{8293F49F-4BE6-CE54-BA38-C0531E03BE9B}"/>
              </a:ext>
            </a:extLst>
          </p:cNvPr>
          <p:cNvSpPr/>
          <p:nvPr/>
        </p:nvSpPr>
        <p:spPr>
          <a:xfrm>
            <a:off x="198954" y="3511331"/>
            <a:ext cx="3924523" cy="356275"/>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wrap="none" lIns="55754" tIns="55754" rIns="55754" bIns="55754" rtlCol="0" anchor="ctr">
            <a:noAutofit/>
          </a:bodyPr>
          <a:lstStyle/>
          <a:p>
            <a:r>
              <a:rPr lang="en-US" altLang="ja-JP" sz="2168" b="1" dirty="0">
                <a:solidFill>
                  <a:schemeClr val="tx1"/>
                </a:solidFill>
                <a:latin typeface="BIZ UDPゴシック" panose="020B0400000000000000" pitchFamily="50" charset="-128"/>
                <a:ea typeface="BIZ UDPゴシック" panose="020B0400000000000000" pitchFamily="50" charset="-128"/>
              </a:rPr>
              <a:t>【</a:t>
            </a:r>
            <a:r>
              <a:rPr lang="ja-JP" altLang="en-US" sz="2168" b="1" dirty="0">
                <a:solidFill>
                  <a:schemeClr val="tx1"/>
                </a:solidFill>
                <a:latin typeface="BIZ UDPゴシック" panose="020B0400000000000000" pitchFamily="50" charset="-128"/>
                <a:ea typeface="BIZ UDPゴシック" panose="020B0400000000000000" pitchFamily="50" charset="-128"/>
              </a:rPr>
              <a:t>広域的な景観基本方針の事例①：大分県</a:t>
            </a:r>
            <a:r>
              <a:rPr lang="en-US" altLang="ja-JP" sz="2168" b="1" dirty="0">
                <a:solidFill>
                  <a:schemeClr val="tx1"/>
                </a:solidFill>
                <a:latin typeface="BIZ UDPゴシック" panose="020B0400000000000000" pitchFamily="50" charset="-128"/>
                <a:ea typeface="BIZ UDPゴシック" panose="020B0400000000000000" pitchFamily="50" charset="-128"/>
              </a:rPr>
              <a:t>】</a:t>
            </a:r>
            <a:endParaRPr lang="ja-JP" altLang="en-US" sz="2168" b="1" dirty="0">
              <a:solidFill>
                <a:schemeClr val="tx1"/>
              </a:solidFill>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D3F92FF1-FBCF-A9B1-7898-75CD65FFF7D2}"/>
              </a:ext>
            </a:extLst>
          </p:cNvPr>
          <p:cNvPicPr>
            <a:picLocks noChangeAspect="1"/>
          </p:cNvPicPr>
          <p:nvPr/>
        </p:nvPicPr>
        <p:blipFill>
          <a:blip r:embed="rId3"/>
          <a:srcRect t="198"/>
          <a:stretch/>
        </p:blipFill>
        <p:spPr>
          <a:xfrm>
            <a:off x="4368100" y="4490555"/>
            <a:ext cx="2729632" cy="2616945"/>
          </a:xfrm>
          <a:prstGeom prst="rect">
            <a:avLst/>
          </a:prstGeom>
        </p:spPr>
      </p:pic>
      <p:sp>
        <p:nvSpPr>
          <p:cNvPr id="9" name="正方形/長方形 8">
            <a:extLst>
              <a:ext uri="{FF2B5EF4-FFF2-40B4-BE49-F238E27FC236}">
                <a16:creationId xmlns:a16="http://schemas.microsoft.com/office/drawing/2014/main" id="{D77067C8-FBC4-FB16-31A2-7DF9356E0865}"/>
              </a:ext>
            </a:extLst>
          </p:cNvPr>
          <p:cNvSpPr/>
          <p:nvPr/>
        </p:nvSpPr>
        <p:spPr>
          <a:xfrm>
            <a:off x="338076" y="4040951"/>
            <a:ext cx="6754342" cy="395959"/>
          </a:xfrm>
          <a:prstGeom prst="rect">
            <a:avLst/>
          </a:prstGeom>
          <a:solidFill>
            <a:srgbClr val="004EA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lIns="55754" tIns="55754" rIns="55754" bIns="55754" rtlCol="0" anchor="ctr">
            <a:noAutofit/>
          </a:bodyPr>
          <a:lstStyle/>
          <a:p>
            <a:pPr algn="ctr"/>
            <a:r>
              <a:rPr lang="ja-JP" altLang="en-US" sz="1704">
                <a:solidFill>
                  <a:schemeClr val="bg1"/>
                </a:solidFill>
                <a:latin typeface="BIZ UDPゴシック" panose="020B0400000000000000" pitchFamily="50" charset="-128"/>
                <a:ea typeface="BIZ UDPゴシック" panose="020B0400000000000000" pitchFamily="50" charset="-128"/>
              </a:rPr>
              <a:t>点在する景観の価値の共有を図る広域景観エリア</a:t>
            </a:r>
          </a:p>
        </p:txBody>
      </p:sp>
      <p:sp>
        <p:nvSpPr>
          <p:cNvPr id="10" name="正方形/長方形 9">
            <a:extLst>
              <a:ext uri="{FF2B5EF4-FFF2-40B4-BE49-F238E27FC236}">
                <a16:creationId xmlns:a16="http://schemas.microsoft.com/office/drawing/2014/main" id="{2839A013-A95B-7B87-CEB1-1B92F84B018B}"/>
              </a:ext>
            </a:extLst>
          </p:cNvPr>
          <p:cNvSpPr/>
          <p:nvPr/>
        </p:nvSpPr>
        <p:spPr>
          <a:xfrm>
            <a:off x="338078" y="7143012"/>
            <a:ext cx="6742757" cy="353236"/>
          </a:xfrm>
          <a:prstGeom prst="rect">
            <a:avLst/>
          </a:prstGeom>
          <a:solidFill>
            <a:srgbClr val="004EA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lIns="55754" tIns="55754" rIns="55754" bIns="55754" rtlCol="0" anchor="ctr">
            <a:noAutofit/>
          </a:bodyPr>
          <a:lstStyle/>
          <a:p>
            <a:pPr algn="ctr"/>
            <a:r>
              <a:rPr lang="ja-JP" altLang="en-US" sz="1704">
                <a:solidFill>
                  <a:schemeClr val="bg1"/>
                </a:solidFill>
                <a:latin typeface="BIZ UDPゴシック" panose="020B0400000000000000" pitchFamily="50" charset="-128"/>
                <a:ea typeface="BIZ UDPゴシック" panose="020B0400000000000000" pitchFamily="50" charset="-128"/>
              </a:rPr>
              <a:t>景観の一体的な保全・形成を図る広域景観エリア</a:t>
            </a:r>
          </a:p>
        </p:txBody>
      </p:sp>
      <p:sp>
        <p:nvSpPr>
          <p:cNvPr id="11" name="正方形/長方形 10">
            <a:extLst>
              <a:ext uri="{FF2B5EF4-FFF2-40B4-BE49-F238E27FC236}">
                <a16:creationId xmlns:a16="http://schemas.microsoft.com/office/drawing/2014/main" id="{D1E113F0-DB34-54A9-2B6F-7EE6235E8AA4}"/>
              </a:ext>
            </a:extLst>
          </p:cNvPr>
          <p:cNvSpPr/>
          <p:nvPr/>
        </p:nvSpPr>
        <p:spPr>
          <a:xfrm>
            <a:off x="297525" y="4625389"/>
            <a:ext cx="4034567" cy="14858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tIns="55754" bIns="0" rtlCol="0" anchor="t">
            <a:spAutoFit/>
          </a:bodyPr>
          <a:lstStyle/>
          <a:p>
            <a:pPr marL="111506" indent="-708066"/>
            <a:r>
              <a:rPr lang="ja-JP" altLang="en-US" sz="1858">
                <a:solidFill>
                  <a:schemeClr val="tx1"/>
                </a:solidFill>
                <a:latin typeface="BIZ UDPゴシック" panose="020B0400000000000000" pitchFamily="50" charset="-128"/>
                <a:ea typeface="BIZ UDPゴシック" panose="020B0400000000000000" pitchFamily="50" charset="-128"/>
              </a:rPr>
              <a:t>・文化的・歴史的背景を共有するなど一体的なイメージがある広域景観は、その価値の共有を促進し、観光まちづくり等の一体的な景観形成に取り組む。</a:t>
            </a:r>
          </a:p>
        </p:txBody>
      </p:sp>
      <p:sp>
        <p:nvSpPr>
          <p:cNvPr id="12" name="正方形/長方形 11">
            <a:extLst>
              <a:ext uri="{FF2B5EF4-FFF2-40B4-BE49-F238E27FC236}">
                <a16:creationId xmlns:a16="http://schemas.microsoft.com/office/drawing/2014/main" id="{CA7565BB-40F3-73B5-E5B8-B2726A97674D}"/>
              </a:ext>
            </a:extLst>
          </p:cNvPr>
          <p:cNvSpPr/>
          <p:nvPr/>
        </p:nvSpPr>
        <p:spPr>
          <a:xfrm>
            <a:off x="198864" y="7657857"/>
            <a:ext cx="4133226" cy="17717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tIns="55754" bIns="0" rtlCol="0" anchor="t">
            <a:spAutoFit/>
          </a:bodyPr>
          <a:lstStyle/>
          <a:p>
            <a:pPr marL="111506" indent="-708066"/>
            <a:r>
              <a:rPr lang="ja-JP" altLang="en-US" sz="1858">
                <a:solidFill>
                  <a:schemeClr val="tx1"/>
                </a:solidFill>
                <a:latin typeface="BIZ UDPゴシック" panose="020B0400000000000000" pitchFamily="50" charset="-128"/>
                <a:ea typeface="BIZ UDPゴシック" panose="020B0400000000000000" pitchFamily="50" charset="-128"/>
              </a:rPr>
              <a:t>・「広域景観エリア」として特性の異なる２タイプの広域景観について全</a:t>
            </a:r>
            <a:r>
              <a:rPr lang="en-US" altLang="ja-JP" sz="1858">
                <a:solidFill>
                  <a:schemeClr val="tx1"/>
                </a:solidFill>
                <a:latin typeface="BIZ UDPゴシック" panose="020B0400000000000000" pitchFamily="50" charset="-128"/>
                <a:ea typeface="BIZ UDPゴシック" panose="020B0400000000000000" pitchFamily="50" charset="-128"/>
              </a:rPr>
              <a:t>12</a:t>
            </a:r>
            <a:r>
              <a:rPr lang="ja-JP" altLang="en-US" sz="1858">
                <a:solidFill>
                  <a:schemeClr val="tx1"/>
                </a:solidFill>
                <a:latin typeface="BIZ UDPゴシック" panose="020B0400000000000000" pitchFamily="50" charset="-128"/>
                <a:ea typeface="BIZ UDPゴシック" panose="020B0400000000000000" pitchFamily="50" charset="-128"/>
              </a:rPr>
              <a:t>エリアを設定。</a:t>
            </a:r>
            <a:endParaRPr lang="en-US" altLang="ja-JP" sz="1858">
              <a:solidFill>
                <a:schemeClr val="tx1"/>
              </a:solidFill>
              <a:latin typeface="BIZ UDPゴシック" panose="020B0400000000000000" pitchFamily="50" charset="-128"/>
              <a:ea typeface="BIZ UDPゴシック" panose="020B0400000000000000" pitchFamily="50" charset="-128"/>
            </a:endParaRPr>
          </a:p>
          <a:p>
            <a:pPr marL="111506" indent="-708066"/>
            <a:r>
              <a:rPr lang="ja-JP" altLang="en-US" sz="1858">
                <a:solidFill>
                  <a:schemeClr val="tx1"/>
                </a:solidFill>
                <a:latin typeface="BIZ UDPゴシック" panose="020B0400000000000000" pitchFamily="50" charset="-128"/>
                <a:ea typeface="BIZ UDPゴシック" panose="020B0400000000000000" pitchFamily="50" charset="-128"/>
              </a:rPr>
              <a:t>・</a:t>
            </a:r>
            <a:r>
              <a:rPr lang="en-US" altLang="ja-JP" sz="1858">
                <a:solidFill>
                  <a:schemeClr val="tx1"/>
                </a:solidFill>
                <a:latin typeface="BIZ UDPゴシック" panose="020B0400000000000000" pitchFamily="50" charset="-128"/>
                <a:ea typeface="BIZ UDPゴシック" panose="020B0400000000000000" pitchFamily="50" charset="-128"/>
              </a:rPr>
              <a:t>12</a:t>
            </a:r>
            <a:r>
              <a:rPr lang="ja-JP" altLang="en-US" sz="1858">
                <a:solidFill>
                  <a:schemeClr val="tx1"/>
                </a:solidFill>
                <a:latin typeface="BIZ UDPゴシック" panose="020B0400000000000000" pitchFamily="50" charset="-128"/>
                <a:ea typeface="BIZ UDPゴシック" panose="020B0400000000000000" pitchFamily="50" charset="-128"/>
              </a:rPr>
              <a:t>エリアのうち、</a:t>
            </a:r>
            <a:r>
              <a:rPr lang="ja-JP" altLang="en-US" sz="1858" b="1">
                <a:solidFill>
                  <a:srgbClr val="195FA9"/>
                </a:solidFill>
                <a:latin typeface="BIZ UDPゴシック" panose="020B0400000000000000" pitchFamily="50" charset="-128"/>
                <a:ea typeface="BIZ UDPゴシック" panose="020B0400000000000000" pitchFamily="50" charset="-128"/>
              </a:rPr>
              <a:t>広域景観協議会</a:t>
            </a:r>
            <a:r>
              <a:rPr lang="ja-JP" altLang="en-US" sz="1858">
                <a:solidFill>
                  <a:schemeClr val="tx1"/>
                </a:solidFill>
                <a:latin typeface="BIZ UDPゴシック" panose="020B0400000000000000" pitchFamily="50" charset="-128"/>
                <a:ea typeface="BIZ UDPゴシック" panose="020B0400000000000000" pitchFamily="50" charset="-128"/>
              </a:rPr>
              <a:t>を７エリアで設立し、景観の価値の共有やセミナー開催等による啓発を実施。</a:t>
            </a:r>
          </a:p>
        </p:txBody>
      </p:sp>
      <p:pic>
        <p:nvPicPr>
          <p:cNvPr id="13" name="図 12">
            <a:extLst>
              <a:ext uri="{FF2B5EF4-FFF2-40B4-BE49-F238E27FC236}">
                <a16:creationId xmlns:a16="http://schemas.microsoft.com/office/drawing/2014/main" id="{0EDE6002-7CFE-74BD-A244-6103C3877053}"/>
              </a:ext>
            </a:extLst>
          </p:cNvPr>
          <p:cNvPicPr>
            <a:picLocks noChangeAspect="1"/>
          </p:cNvPicPr>
          <p:nvPr/>
        </p:nvPicPr>
        <p:blipFill>
          <a:blip r:embed="rId4"/>
          <a:srcRect r="644"/>
          <a:stretch/>
        </p:blipFill>
        <p:spPr>
          <a:xfrm>
            <a:off x="4372136" y="7626683"/>
            <a:ext cx="2725595" cy="2575852"/>
          </a:xfrm>
          <a:prstGeom prst="rect">
            <a:avLst/>
          </a:prstGeom>
        </p:spPr>
      </p:pic>
      <p:sp>
        <p:nvSpPr>
          <p:cNvPr id="19" name="四角形: 角を丸くする 18">
            <a:extLst>
              <a:ext uri="{FF2B5EF4-FFF2-40B4-BE49-F238E27FC236}">
                <a16:creationId xmlns:a16="http://schemas.microsoft.com/office/drawing/2014/main" id="{F08E2283-F21D-C125-7E82-944E4E9029B4}"/>
              </a:ext>
            </a:extLst>
          </p:cNvPr>
          <p:cNvSpPr/>
          <p:nvPr/>
        </p:nvSpPr>
        <p:spPr>
          <a:xfrm>
            <a:off x="11112452" y="3628444"/>
            <a:ext cx="4030195" cy="2425988"/>
          </a:xfrm>
          <a:prstGeom prst="roundRect">
            <a:avLst>
              <a:gd name="adj" fmla="val 4533"/>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lIns="111508" tIns="55754" rIns="111508" bIns="55754" rtlCol="0" anchor="ctr">
            <a:noAutofit/>
          </a:bodyPr>
          <a:lstStyle/>
          <a:p>
            <a:r>
              <a:rPr lang="ja-JP" altLang="en-US" sz="1626" b="1">
                <a:solidFill>
                  <a:srgbClr val="004EA1"/>
                </a:solidFill>
                <a:latin typeface="BIZ UDPゴシック" panose="020B0400000000000000" pitchFamily="50" charset="-128"/>
                <a:ea typeface="BIZ UDPゴシック" panose="020B0400000000000000" pitchFamily="50" charset="-128"/>
              </a:rPr>
              <a:t>眺望景観保全地域の範囲</a:t>
            </a:r>
            <a:endParaRPr lang="en-US" altLang="ja-JP" sz="1626" b="1">
              <a:solidFill>
                <a:srgbClr val="004EA1"/>
              </a:solidFill>
              <a:latin typeface="BIZ UDPゴシック" panose="020B0400000000000000" pitchFamily="50" charset="-128"/>
              <a:ea typeface="BIZ UDPゴシック" panose="020B0400000000000000" pitchFamily="50" charset="-128"/>
            </a:endParaRPr>
          </a:p>
          <a:p>
            <a:r>
              <a:rPr lang="ja-JP" altLang="en-US" sz="1626">
                <a:solidFill>
                  <a:schemeClr val="tx1"/>
                </a:solidFill>
                <a:latin typeface="BIZ UDPゴシック" panose="020B0400000000000000" pitchFamily="50" charset="-128"/>
                <a:ea typeface="BIZ UDPゴシック" panose="020B0400000000000000" pitchFamily="50" charset="-128"/>
              </a:rPr>
              <a:t>白山山頂を中心とした</a:t>
            </a:r>
            <a:r>
              <a:rPr lang="ja-JP" altLang="en-US" sz="1626" b="1" u="sng">
                <a:solidFill>
                  <a:srgbClr val="C00000"/>
                </a:solidFill>
                <a:latin typeface="BIZ UDPゴシック" panose="020B0400000000000000" pitchFamily="50" charset="-128"/>
                <a:ea typeface="BIZ UDPゴシック" panose="020B0400000000000000" pitchFamily="50" charset="-128"/>
              </a:rPr>
              <a:t>左右</a:t>
            </a:r>
            <a:r>
              <a:rPr lang="en-US" altLang="ja-JP" sz="1626" b="1" u="sng">
                <a:solidFill>
                  <a:srgbClr val="C00000"/>
                </a:solidFill>
                <a:latin typeface="BIZ UDPゴシック" panose="020B0400000000000000" pitchFamily="50" charset="-128"/>
                <a:ea typeface="BIZ UDPゴシック" panose="020B0400000000000000" pitchFamily="50" charset="-128"/>
              </a:rPr>
              <a:t>60°</a:t>
            </a:r>
            <a:r>
              <a:rPr lang="ja-JP" altLang="en-US" sz="1626">
                <a:solidFill>
                  <a:schemeClr val="tx1"/>
                </a:solidFill>
                <a:latin typeface="BIZ UDPゴシック" panose="020B0400000000000000" pitchFamily="50" charset="-128"/>
                <a:ea typeface="BIZ UDPゴシック" panose="020B0400000000000000" pitchFamily="50" charset="-128"/>
              </a:rPr>
              <a:t>（人間の静視野）として設定</a:t>
            </a:r>
            <a:r>
              <a:rPr lang="ja-JP" altLang="en-US" sz="1626" b="1">
                <a:solidFill>
                  <a:srgbClr val="004EA1"/>
                </a:solidFill>
                <a:latin typeface="BIZ UDPゴシック" panose="020B0400000000000000" pitchFamily="50" charset="-128"/>
                <a:ea typeface="BIZ UDPゴシック" panose="020B0400000000000000" pitchFamily="50" charset="-128"/>
              </a:rPr>
              <a:t>特別地域の範囲</a:t>
            </a:r>
            <a:endParaRPr lang="en-US" altLang="ja-JP" sz="1626" b="1">
              <a:solidFill>
                <a:srgbClr val="004EA1"/>
              </a:solidFill>
              <a:latin typeface="BIZ UDPゴシック" panose="020B0400000000000000" pitchFamily="50" charset="-128"/>
              <a:ea typeface="BIZ UDPゴシック" panose="020B0400000000000000" pitchFamily="50" charset="-128"/>
            </a:endParaRPr>
          </a:p>
          <a:p>
            <a:r>
              <a:rPr lang="ja-JP" altLang="en-US" sz="1626">
                <a:solidFill>
                  <a:schemeClr val="tx1"/>
                </a:solidFill>
                <a:latin typeface="BIZ UDPゴシック" panose="020B0400000000000000" pitchFamily="50" charset="-128"/>
                <a:ea typeface="BIZ UDPゴシック" panose="020B0400000000000000" pitchFamily="50" charset="-128"/>
              </a:rPr>
              <a:t>白山の主峰部を中心とした白山山系をしっかりと望むことができる白山山頂を中心とした</a:t>
            </a:r>
            <a:r>
              <a:rPr lang="ja-JP" altLang="en-US" sz="1626" b="1" u="sng">
                <a:solidFill>
                  <a:srgbClr val="C00000"/>
                </a:solidFill>
                <a:latin typeface="BIZ UDPゴシック" panose="020B0400000000000000" pitchFamily="50" charset="-128"/>
                <a:ea typeface="BIZ UDPゴシック" panose="020B0400000000000000" pitchFamily="50" charset="-128"/>
              </a:rPr>
              <a:t>左右</a:t>
            </a:r>
            <a:r>
              <a:rPr lang="en-US" altLang="ja-JP" sz="1626" b="1" u="sng">
                <a:solidFill>
                  <a:srgbClr val="C00000"/>
                </a:solidFill>
                <a:latin typeface="BIZ UDPゴシック" panose="020B0400000000000000" pitchFamily="50" charset="-128"/>
                <a:ea typeface="BIZ UDPゴシック" panose="020B0400000000000000" pitchFamily="50" charset="-128"/>
              </a:rPr>
              <a:t>15°</a:t>
            </a:r>
            <a:r>
              <a:rPr lang="ja-JP" altLang="en-US" sz="1626">
                <a:solidFill>
                  <a:schemeClr val="tx1"/>
                </a:solidFill>
                <a:latin typeface="BIZ UDPゴシック" panose="020B0400000000000000" pitchFamily="50" charset="-128"/>
                <a:ea typeface="BIZ UDPゴシック" panose="020B0400000000000000" pitchFamily="50" charset="-128"/>
              </a:rPr>
              <a:t>として設定</a:t>
            </a:r>
            <a:endParaRPr lang="en-US" altLang="ja-JP" sz="1626">
              <a:solidFill>
                <a:schemeClr val="tx1"/>
              </a:solidFill>
              <a:latin typeface="BIZ UDPゴシック" panose="020B0400000000000000" pitchFamily="50" charset="-128"/>
              <a:ea typeface="BIZ UDPゴシック" panose="020B0400000000000000" pitchFamily="50" charset="-128"/>
            </a:endParaRPr>
          </a:p>
        </p:txBody>
      </p:sp>
      <p:pic>
        <p:nvPicPr>
          <p:cNvPr id="20" name="図 19" descr="屋外, 山, 記号, 草 が含まれている画像">
            <a:extLst>
              <a:ext uri="{FF2B5EF4-FFF2-40B4-BE49-F238E27FC236}">
                <a16:creationId xmlns:a16="http://schemas.microsoft.com/office/drawing/2014/main" id="{D2B3B46E-21CE-D7B6-CB17-1A864C842E52}"/>
              </a:ext>
            </a:extLst>
          </p:cNvPr>
          <p:cNvPicPr>
            <a:picLocks noChangeAspect="1"/>
          </p:cNvPicPr>
          <p:nvPr/>
        </p:nvPicPr>
        <p:blipFill>
          <a:blip r:embed="rId5" cstate="print">
            <a:extLst>
              <a:ext uri="{28A0092B-C50C-407E-A947-70E740481C1C}">
                <a14:useLocalDpi xmlns:a14="http://schemas.microsoft.com/office/drawing/2010/main" val="0"/>
              </a:ext>
            </a:extLst>
          </a:blip>
          <a:srcRect l="1571" t="1585" r="1988" b="979"/>
          <a:stretch/>
        </p:blipFill>
        <p:spPr>
          <a:xfrm>
            <a:off x="7447760" y="4040950"/>
            <a:ext cx="3664691" cy="2082685"/>
          </a:xfrm>
          <a:prstGeom prst="rect">
            <a:avLst/>
          </a:prstGeom>
        </p:spPr>
      </p:pic>
      <p:sp>
        <p:nvSpPr>
          <p:cNvPr id="21" name="正方形/長方形 20">
            <a:extLst>
              <a:ext uri="{FF2B5EF4-FFF2-40B4-BE49-F238E27FC236}">
                <a16:creationId xmlns:a16="http://schemas.microsoft.com/office/drawing/2014/main" id="{BC734107-6383-F142-AF75-666E181DE908}"/>
              </a:ext>
            </a:extLst>
          </p:cNvPr>
          <p:cNvSpPr/>
          <p:nvPr/>
        </p:nvSpPr>
        <p:spPr>
          <a:xfrm>
            <a:off x="7465326" y="3511331"/>
            <a:ext cx="3924523" cy="356275"/>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wrap="none" lIns="55754" tIns="55754" rIns="55754" bIns="55754" rtlCol="0" anchor="ctr">
            <a:noAutofit/>
          </a:bodyPr>
          <a:lstStyle/>
          <a:p>
            <a:r>
              <a:rPr lang="en-US" altLang="ja-JP" sz="2168" b="1">
                <a:solidFill>
                  <a:schemeClr val="tx1"/>
                </a:solidFill>
                <a:latin typeface="BIZ UDPゴシック" panose="020B0400000000000000" pitchFamily="50" charset="-128"/>
                <a:ea typeface="BIZ UDPゴシック" panose="020B0400000000000000" pitchFamily="50" charset="-128"/>
              </a:rPr>
              <a:t>【</a:t>
            </a:r>
            <a:r>
              <a:rPr lang="ja-JP" altLang="en-US" sz="2168" b="1">
                <a:solidFill>
                  <a:schemeClr val="tx1"/>
                </a:solidFill>
                <a:latin typeface="BIZ UDPゴシック" panose="020B0400000000000000" pitchFamily="50" charset="-128"/>
                <a:ea typeface="BIZ UDPゴシック" panose="020B0400000000000000" pitchFamily="50" charset="-128"/>
              </a:rPr>
              <a:t>広域的な景観基本方針の事例②：石川県</a:t>
            </a:r>
            <a:r>
              <a:rPr lang="en-US" altLang="ja-JP" sz="2168" b="1">
                <a:solidFill>
                  <a:schemeClr val="tx1"/>
                </a:solidFill>
                <a:latin typeface="BIZ UDPゴシック" panose="020B0400000000000000" pitchFamily="50" charset="-128"/>
                <a:ea typeface="BIZ UDPゴシック" panose="020B0400000000000000" pitchFamily="50" charset="-128"/>
              </a:rPr>
              <a:t>】</a:t>
            </a:r>
            <a:endParaRPr lang="ja-JP" altLang="en-US" sz="2168" b="1">
              <a:solidFill>
                <a:schemeClr val="tx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79943A6E-076D-5497-C489-F167190CD002}"/>
              </a:ext>
            </a:extLst>
          </p:cNvPr>
          <p:cNvSpPr txBox="1"/>
          <p:nvPr/>
        </p:nvSpPr>
        <p:spPr>
          <a:xfrm>
            <a:off x="10124242" y="2831720"/>
            <a:ext cx="5823957" cy="330732"/>
          </a:xfrm>
          <a:prstGeom prst="rect">
            <a:avLst/>
          </a:prstGeom>
          <a:noFill/>
        </p:spPr>
        <p:txBody>
          <a:bodyPr wrap="square" rtlCol="0">
            <a:spAutoFit/>
          </a:bodyPr>
          <a:lstStyle/>
          <a:p>
            <a:r>
              <a:rPr lang="en-US" altLang="ja-JP" sz="1549">
                <a:latin typeface="BIZ UD明朝 Medium" panose="02020500000000000000" pitchFamily="17" charset="-128"/>
                <a:ea typeface="BIZ UD明朝 Medium" panose="02020500000000000000" pitchFamily="17" charset="-128"/>
              </a:rPr>
              <a:t>R2</a:t>
            </a:r>
            <a:r>
              <a:rPr lang="ja-JP" altLang="en-US" sz="1549">
                <a:latin typeface="BIZ UD明朝 Medium" panose="02020500000000000000" pitchFamily="17" charset="-128"/>
                <a:ea typeface="BIZ UD明朝 Medium" panose="02020500000000000000" pitchFamily="17" charset="-128"/>
              </a:rPr>
              <a:t>　今後の景観まちづくりのあり方報告書　抜粋</a:t>
            </a:r>
          </a:p>
        </p:txBody>
      </p:sp>
      <p:sp>
        <p:nvSpPr>
          <p:cNvPr id="6" name="テキスト ボックス 5">
            <a:extLst>
              <a:ext uri="{FF2B5EF4-FFF2-40B4-BE49-F238E27FC236}">
                <a16:creationId xmlns:a16="http://schemas.microsoft.com/office/drawing/2014/main" id="{713A2742-FC59-D6BD-6BD3-7DFDE5333D2A}"/>
              </a:ext>
            </a:extLst>
          </p:cNvPr>
          <p:cNvSpPr txBox="1"/>
          <p:nvPr/>
        </p:nvSpPr>
        <p:spPr>
          <a:xfrm>
            <a:off x="889000" y="10225535"/>
            <a:ext cx="5430624" cy="330732"/>
          </a:xfrm>
          <a:prstGeom prst="rect">
            <a:avLst/>
          </a:prstGeom>
          <a:noFill/>
        </p:spPr>
        <p:txBody>
          <a:bodyPr wrap="square" rtlCol="0">
            <a:spAutoFit/>
          </a:bodyPr>
          <a:lstStyle/>
          <a:p>
            <a:pPr algn="ctr"/>
            <a:r>
              <a:rPr lang="ja-JP" altLang="en-US" sz="1549">
                <a:latin typeface="BIZ UD明朝 Medium" panose="02020500000000000000" pitchFamily="17" charset="-128"/>
                <a:ea typeface="BIZ UD明朝 Medium" panose="02020500000000000000" pitchFamily="17" charset="-128"/>
              </a:rPr>
              <a:t>大分県広域景観保全・形成指針（大分県）　抜粋</a:t>
            </a:r>
          </a:p>
        </p:txBody>
      </p:sp>
      <p:sp>
        <p:nvSpPr>
          <p:cNvPr id="14" name="テキスト ボックス 13">
            <a:extLst>
              <a:ext uri="{FF2B5EF4-FFF2-40B4-BE49-F238E27FC236}">
                <a16:creationId xmlns:a16="http://schemas.microsoft.com/office/drawing/2014/main" id="{168BE441-7109-B51D-530C-B6A5D8544FBC}"/>
              </a:ext>
            </a:extLst>
          </p:cNvPr>
          <p:cNvSpPr txBox="1"/>
          <p:nvPr/>
        </p:nvSpPr>
        <p:spPr>
          <a:xfrm>
            <a:off x="8397140" y="6123635"/>
            <a:ext cx="5430624" cy="330732"/>
          </a:xfrm>
          <a:prstGeom prst="rect">
            <a:avLst/>
          </a:prstGeom>
          <a:noFill/>
        </p:spPr>
        <p:txBody>
          <a:bodyPr wrap="square" rtlCol="0">
            <a:spAutoFit/>
          </a:bodyPr>
          <a:lstStyle/>
          <a:p>
            <a:pPr algn="ctr"/>
            <a:r>
              <a:rPr lang="ja-JP" altLang="en-US" sz="1549">
                <a:latin typeface="BIZ UD明朝 Medium" panose="02020500000000000000" pitchFamily="17" charset="-128"/>
                <a:ea typeface="BIZ UD明朝 Medium" panose="02020500000000000000" pitchFamily="17" charset="-128"/>
              </a:rPr>
              <a:t>いしかわの景観づくり（石川県）　抜粋</a:t>
            </a:r>
          </a:p>
        </p:txBody>
      </p:sp>
      <p:sp>
        <p:nvSpPr>
          <p:cNvPr id="16" name="正方形/長方形 15">
            <a:extLst>
              <a:ext uri="{FF2B5EF4-FFF2-40B4-BE49-F238E27FC236}">
                <a16:creationId xmlns:a16="http://schemas.microsoft.com/office/drawing/2014/main" id="{E261511F-8EF8-7BF8-F7CF-566E418ED08F}"/>
              </a:ext>
            </a:extLst>
          </p:cNvPr>
          <p:cNvSpPr/>
          <p:nvPr/>
        </p:nvSpPr>
        <p:spPr>
          <a:xfrm>
            <a:off x="7465326" y="6570526"/>
            <a:ext cx="3924523" cy="356275"/>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wrap="none" lIns="55754" tIns="55754" rIns="55754" bIns="55754" rtlCol="0" anchor="ctr">
            <a:noAutofit/>
          </a:bodyPr>
          <a:lstStyle/>
          <a:p>
            <a:r>
              <a:rPr lang="en-US" altLang="ja-JP" sz="2168" b="1">
                <a:solidFill>
                  <a:schemeClr val="tx1"/>
                </a:solidFill>
                <a:latin typeface="BIZ UDPゴシック" panose="020B0400000000000000" pitchFamily="50" charset="-128"/>
                <a:ea typeface="BIZ UDPゴシック" panose="020B0400000000000000" pitchFamily="50" charset="-128"/>
              </a:rPr>
              <a:t>【</a:t>
            </a:r>
            <a:r>
              <a:rPr lang="ja-JP" altLang="en-US" sz="2168" b="1">
                <a:solidFill>
                  <a:schemeClr val="tx1"/>
                </a:solidFill>
                <a:latin typeface="BIZ UDPゴシック" panose="020B0400000000000000" pitchFamily="50" charset="-128"/>
                <a:ea typeface="BIZ UDPゴシック" panose="020B0400000000000000" pitchFamily="50" charset="-128"/>
              </a:rPr>
              <a:t>広域的な景観基本方針の事例③：北海道</a:t>
            </a:r>
            <a:r>
              <a:rPr lang="en-US" altLang="ja-JP" sz="2168" b="1">
                <a:solidFill>
                  <a:schemeClr val="tx1"/>
                </a:solidFill>
                <a:latin typeface="BIZ UDPゴシック" panose="020B0400000000000000" pitchFamily="50" charset="-128"/>
                <a:ea typeface="BIZ UDPゴシック" panose="020B0400000000000000" pitchFamily="50" charset="-128"/>
              </a:rPr>
              <a:t>】</a:t>
            </a:r>
            <a:endParaRPr lang="ja-JP" altLang="en-US" sz="2168" b="1">
              <a:solidFill>
                <a:schemeClr val="tx1"/>
              </a:solidFill>
              <a:latin typeface="BIZ UDPゴシック" panose="020B0400000000000000" pitchFamily="50" charset="-128"/>
              <a:ea typeface="BIZ UDPゴシック" panose="020B0400000000000000" pitchFamily="50" charset="-128"/>
            </a:endParaRPr>
          </a:p>
        </p:txBody>
      </p:sp>
      <p:sp>
        <p:nvSpPr>
          <p:cNvPr id="17" name="角丸四角形 33">
            <a:extLst>
              <a:ext uri="{FF2B5EF4-FFF2-40B4-BE49-F238E27FC236}">
                <a16:creationId xmlns:a16="http://schemas.microsoft.com/office/drawing/2014/main" id="{DBAFDD14-1484-A179-443F-66259459A945}"/>
              </a:ext>
            </a:extLst>
          </p:cNvPr>
          <p:cNvSpPr/>
          <p:nvPr/>
        </p:nvSpPr>
        <p:spPr>
          <a:xfrm>
            <a:off x="7314466" y="6926801"/>
            <a:ext cx="7999459" cy="1384733"/>
          </a:xfrm>
          <a:prstGeom prst="roundRect">
            <a:avLst>
              <a:gd name="adj" fmla="val 2043"/>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111508" tIns="55754" rIns="0" bIns="55754" rtlCol="0" anchor="t"/>
          <a:lstStyle/>
          <a:p>
            <a:pPr>
              <a:defRPr/>
            </a:pPr>
            <a:r>
              <a:rPr lang="ja-JP" altLang="en-US" sz="185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北海道（各振興局）では、景観計画の参考資料として、「地域の良好な景観資源」　「主な展望地」リストを作成。</a:t>
            </a:r>
            <a:endParaRPr lang="en-US" altLang="ja-JP" sz="1858"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85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→滝瀬海岸（シラフラ）（北海道乙部町）、かもめ島（江差町）などを位置づけ</a:t>
            </a:r>
            <a:endParaRPr lang="en-US" altLang="ja-JP" sz="1858"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26C00A8E-1F5A-9FBD-81F4-8152E3A1E8B6}"/>
              </a:ext>
            </a:extLst>
          </p:cNvPr>
          <p:cNvSpPr txBox="1"/>
          <p:nvPr/>
        </p:nvSpPr>
        <p:spPr>
          <a:xfrm>
            <a:off x="7261655" y="7950633"/>
            <a:ext cx="7769469" cy="2308324"/>
          </a:xfrm>
          <a:prstGeom prst="rect">
            <a:avLst/>
          </a:prstGeom>
          <a:noFill/>
          <a:ln>
            <a:solidFill>
              <a:schemeClr val="tx1"/>
            </a:solidFill>
          </a:ln>
        </p:spPr>
        <p:txBody>
          <a:bodyPr wrap="square" rtlCol="0">
            <a:spAutoFit/>
          </a:bodyPr>
          <a:lstStyle/>
          <a:p>
            <a:pPr marL="278766" indent="-708066"/>
            <a:r>
              <a:rPr lang="en-US" altLang="ja-JP" sz="2400" u="sng" dirty="0">
                <a:solidFill>
                  <a:srgbClr val="C00000"/>
                </a:solidFill>
                <a:latin typeface="+mj-ea"/>
                <a:ea typeface="+mj-ea"/>
              </a:rPr>
              <a:t>※</a:t>
            </a:r>
            <a:r>
              <a:rPr lang="ja-JP" altLang="en-US" sz="2400" u="sng" dirty="0">
                <a:solidFill>
                  <a:srgbClr val="C00000"/>
                </a:solidFill>
                <a:latin typeface="+mj-ea"/>
                <a:ea typeface="+mj-ea"/>
              </a:rPr>
              <a:t>要件</a:t>
            </a:r>
            <a:r>
              <a:rPr lang="en-US" altLang="ja-JP" sz="2400" u="sng" dirty="0">
                <a:solidFill>
                  <a:srgbClr val="C00000"/>
                </a:solidFill>
                <a:latin typeface="+mj-ea"/>
                <a:ea typeface="+mj-ea"/>
              </a:rPr>
              <a:t>C</a:t>
            </a:r>
            <a:r>
              <a:rPr lang="ja-JP" altLang="en-US" sz="2400" u="sng" dirty="0">
                <a:solidFill>
                  <a:srgbClr val="C00000"/>
                </a:solidFill>
                <a:latin typeface="+mj-ea"/>
                <a:ea typeface="+mj-ea"/>
              </a:rPr>
              <a:t>の条件について</a:t>
            </a:r>
            <a:endParaRPr lang="en-US" altLang="ja-JP" sz="2400" u="sng" dirty="0">
              <a:solidFill>
                <a:srgbClr val="C00000"/>
              </a:solidFill>
              <a:latin typeface="+mj-ea"/>
              <a:ea typeface="+mj-ea"/>
            </a:endParaRPr>
          </a:p>
          <a:p>
            <a:pPr marL="278766" indent="-708066"/>
            <a:r>
              <a:rPr lang="ja-JP" altLang="en-US" sz="2400" dirty="0">
                <a:solidFill>
                  <a:srgbClr val="C00000"/>
                </a:solidFill>
                <a:latin typeface="+mj-ea"/>
                <a:ea typeface="+mj-ea"/>
              </a:rPr>
              <a:t>　　都道府県が、広域景観を保全するため、任意で作成している方針</a:t>
            </a:r>
            <a:r>
              <a:rPr lang="ja-JP" altLang="en-US" dirty="0">
                <a:solidFill>
                  <a:srgbClr val="C00000"/>
                </a:solidFill>
                <a:latin typeface="+mj-ea"/>
                <a:ea typeface="+mj-ea"/>
              </a:rPr>
              <a:t>（事例①・②参照）</a:t>
            </a:r>
            <a:r>
              <a:rPr lang="ja-JP" altLang="en-US" sz="2400" dirty="0">
                <a:solidFill>
                  <a:srgbClr val="C00000"/>
                </a:solidFill>
                <a:latin typeface="+mj-ea"/>
                <a:ea typeface="+mj-ea"/>
              </a:rPr>
              <a:t>を対象とするが、原則として、景観法の制度改定事項</a:t>
            </a:r>
            <a:r>
              <a:rPr lang="ja-JP" altLang="en-US" dirty="0">
                <a:solidFill>
                  <a:srgbClr val="C00000"/>
                </a:solidFill>
                <a:latin typeface="+mj-ea"/>
                <a:ea typeface="+mj-ea"/>
              </a:rPr>
              <a:t>（検討中）</a:t>
            </a:r>
            <a:r>
              <a:rPr lang="ja-JP" altLang="en-US" sz="2400" dirty="0">
                <a:solidFill>
                  <a:srgbClr val="C00000"/>
                </a:solidFill>
                <a:latin typeface="+mj-ea"/>
                <a:ea typeface="+mj-ea"/>
              </a:rPr>
              <a:t>の施行後、法制度に基づく方針として運用することを見据えたものであることとします。</a:t>
            </a:r>
            <a:endParaRPr lang="en-US" altLang="ja-JP" sz="2400" dirty="0">
              <a:solidFill>
                <a:srgbClr val="C00000"/>
              </a:solidFill>
              <a:latin typeface="+mj-ea"/>
              <a:ea typeface="+mj-ea"/>
            </a:endParaRPr>
          </a:p>
          <a:p>
            <a:pPr marL="278766" indent="-708066"/>
            <a:r>
              <a:rPr lang="ja-JP" altLang="en-US" sz="2400" dirty="0">
                <a:solidFill>
                  <a:srgbClr val="C00000"/>
                </a:solidFill>
                <a:latin typeface="+mj-ea"/>
                <a:ea typeface="+mj-ea"/>
              </a:rPr>
              <a:t>　（詳細については個別にご相談ください。）</a:t>
            </a:r>
            <a:endParaRPr lang="en-US" altLang="ja-JP" sz="2400" dirty="0">
              <a:solidFill>
                <a:srgbClr val="C00000"/>
              </a:solidFill>
              <a:latin typeface="+mj-ea"/>
              <a:ea typeface="+mj-ea"/>
            </a:endParaRPr>
          </a:p>
        </p:txBody>
      </p:sp>
    </p:spTree>
    <p:extLst>
      <p:ext uri="{BB962C8B-B14F-4D97-AF65-F5344CB8AC3E}">
        <p14:creationId xmlns:p14="http://schemas.microsoft.com/office/powerpoint/2010/main" val="3455689043"/>
      </p:ext>
    </p:extLst>
  </p:cSld>
  <p:clrMapOvr>
    <a:masterClrMapping/>
  </p:clrMapOvr>
</p:sld>
</file>

<file path=ppt/theme/theme1.xml><?xml version="1.0" encoding="utf-8"?>
<a:theme xmlns:a="http://schemas.openxmlformats.org/drawingml/2006/main" name="61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DEFFB"/>
        </a:solidFill>
        <a:ln w="19050"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800" b="1" i="0" u="none" strike="noStrike" cap="none" normalizeH="0" baseline="0" dirty="0" smtClean="0">
            <a:ln>
              <a:noFill/>
            </a:ln>
            <a:solidFill>
              <a:schemeClr val="tx1"/>
            </a:solidFill>
            <a:effectLst/>
            <a:latin typeface="Arial" charset="0"/>
            <a:ea typeface="ＭＳ Ｐゴシック" pitchFamily="50" charset="-128"/>
          </a:defRPr>
        </a:defPPr>
      </a:lstStyle>
    </a:spDef>
    <a:lnDef>
      <a:spPr bwMode="auto">
        <a:solidFill>
          <a:srgbClr val="0066CC"/>
        </a:solidFill>
        <a:ln w="9525" cap="flat" cmpd="sng" algn="ctr">
          <a:noFill/>
          <a:prstDash val="solid"/>
          <a:round/>
          <a:headEnd type="none" w="med" len="med"/>
          <a:tailEnd type="triangle"/>
        </a:ln>
        <a:effectLst/>
      </a:spPr>
      <a:body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lstStyle>
        <a:defPPr algn="r">
          <a:defRPr u="none"/>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5154908F-1419-4CAC-B4AE-9298353669D5}" vid="{E00009AC-6EF1-4080-B073-2679ADBAC504}"/>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Words>983</Words>
  <PresentationFormat>ユーザー設定</PresentationFormat>
  <Paragraphs>62</Paragraphs>
  <Slides>2</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4</vt:i4>
      </vt:variant>
      <vt:variant>
        <vt:lpstr>スライド タイトル</vt:lpstr>
      </vt:variant>
      <vt:variant>
        <vt:i4>2</vt:i4>
      </vt:variant>
    </vt:vector>
  </HeadingPairs>
  <TitlesOfParts>
    <vt:vector size="15" baseType="lpstr">
      <vt:lpstr>BIZ UDPゴシック</vt:lpstr>
      <vt:lpstr>BIZ UD明朝 Medium</vt:lpstr>
      <vt:lpstr>HGP創英角ｺﾞｼｯｸUB</vt:lpstr>
      <vt:lpstr>HGｺﾞｼｯｸE</vt:lpstr>
      <vt:lpstr>Meiryo UI</vt:lpstr>
      <vt:lpstr>ＭＳ Ｐゴシック</vt:lpstr>
      <vt:lpstr>Arial</vt:lpstr>
      <vt:lpstr>Calibri</vt:lpstr>
      <vt:lpstr>Times New Roman</vt:lpstr>
      <vt:lpstr>61_標準デザイン</vt:lpstr>
      <vt:lpstr>デザインの設定</vt:lpstr>
      <vt:lpstr>1_デザインの設定</vt:lpstr>
      <vt:lpstr>2_標準デザイン</vt:lpstr>
      <vt:lpstr>令和８年度　景観改善推進事業</vt:lpstr>
      <vt:lpstr>【参考】広域的な景観基本方針の事例</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2017-03-12T00:00:00Z</vt:filetime>
  </property>
  <property fmtid="{D5CDD505-2E9C-101B-9397-08002B2CF9AE}" pid="3" name="Creator">
    <vt:lpwstr>Adobe Illustrator CS5</vt:lpwstr>
  </property>
  <property fmtid="{D5CDD505-2E9C-101B-9397-08002B2CF9AE}" pid="4" name="LastSaved">
    <vt:filetime>2017-03-12T00:00:00Z</vt:filetime>
  </property>
</Properties>
</file>